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0" r:id="rId4"/>
  </p:sldMasterIdLst>
  <p:notesMasterIdLst>
    <p:notesMasterId r:id="rId10"/>
  </p:notesMasterIdLst>
  <p:sldIdLst>
    <p:sldId id="256" r:id="rId5"/>
    <p:sldId id="270" r:id="rId6"/>
    <p:sldId id="271" r:id="rId7"/>
    <p:sldId id="274" r:id="rId8"/>
    <p:sldId id="273" r:id="rId9"/>
  </p:sldIdLst>
  <p:sldSz cx="14630400" cy="8229600"/>
  <p:notesSz cx="7010400" cy="9296400"/>
  <p:defaultTextStyle>
    <a:defPPr>
      <a:defRPr lang="en-US"/>
    </a:defPPr>
    <a:lvl1pPr marL="0" algn="l" defTabSz="1097280" rtl="0" eaLnBrk="1" latinLnBrk="0" hangingPunct="1">
      <a:defRPr sz="2160" kern="1200">
        <a:solidFill>
          <a:schemeClr val="tx1"/>
        </a:solidFill>
        <a:latin typeface="+mn-lt"/>
        <a:ea typeface="+mn-ea"/>
        <a:cs typeface="+mn-cs"/>
      </a:defRPr>
    </a:lvl1pPr>
    <a:lvl2pPr marL="548640" algn="l" defTabSz="1097280" rtl="0" eaLnBrk="1" latinLnBrk="0" hangingPunct="1">
      <a:defRPr sz="2160" kern="1200">
        <a:solidFill>
          <a:schemeClr val="tx1"/>
        </a:solidFill>
        <a:latin typeface="+mn-lt"/>
        <a:ea typeface="+mn-ea"/>
        <a:cs typeface="+mn-cs"/>
      </a:defRPr>
    </a:lvl2pPr>
    <a:lvl3pPr marL="1097280" algn="l" defTabSz="1097280" rtl="0" eaLnBrk="1" latinLnBrk="0" hangingPunct="1">
      <a:defRPr sz="2160" kern="1200">
        <a:solidFill>
          <a:schemeClr val="tx1"/>
        </a:solidFill>
        <a:latin typeface="+mn-lt"/>
        <a:ea typeface="+mn-ea"/>
        <a:cs typeface="+mn-cs"/>
      </a:defRPr>
    </a:lvl3pPr>
    <a:lvl4pPr marL="1645920" algn="l" defTabSz="1097280" rtl="0" eaLnBrk="1" latinLnBrk="0" hangingPunct="1">
      <a:defRPr sz="2160" kern="1200">
        <a:solidFill>
          <a:schemeClr val="tx1"/>
        </a:solidFill>
        <a:latin typeface="+mn-lt"/>
        <a:ea typeface="+mn-ea"/>
        <a:cs typeface="+mn-cs"/>
      </a:defRPr>
    </a:lvl4pPr>
    <a:lvl5pPr marL="2194560" algn="l" defTabSz="1097280" rtl="0" eaLnBrk="1" latinLnBrk="0" hangingPunct="1">
      <a:defRPr sz="2160" kern="1200">
        <a:solidFill>
          <a:schemeClr val="tx1"/>
        </a:solidFill>
        <a:latin typeface="+mn-lt"/>
        <a:ea typeface="+mn-ea"/>
        <a:cs typeface="+mn-cs"/>
      </a:defRPr>
    </a:lvl5pPr>
    <a:lvl6pPr marL="2743200" algn="l" defTabSz="1097280" rtl="0" eaLnBrk="1" latinLnBrk="0" hangingPunct="1">
      <a:defRPr sz="2160" kern="1200">
        <a:solidFill>
          <a:schemeClr val="tx1"/>
        </a:solidFill>
        <a:latin typeface="+mn-lt"/>
        <a:ea typeface="+mn-ea"/>
        <a:cs typeface="+mn-cs"/>
      </a:defRPr>
    </a:lvl6pPr>
    <a:lvl7pPr marL="3291840" algn="l" defTabSz="1097280" rtl="0" eaLnBrk="1" latinLnBrk="0" hangingPunct="1">
      <a:defRPr sz="2160" kern="1200">
        <a:solidFill>
          <a:schemeClr val="tx1"/>
        </a:solidFill>
        <a:latin typeface="+mn-lt"/>
        <a:ea typeface="+mn-ea"/>
        <a:cs typeface="+mn-cs"/>
      </a:defRPr>
    </a:lvl7pPr>
    <a:lvl8pPr marL="3840480" algn="l" defTabSz="1097280" rtl="0" eaLnBrk="1" latinLnBrk="0" hangingPunct="1">
      <a:defRPr sz="2160" kern="1200">
        <a:solidFill>
          <a:schemeClr val="tx1"/>
        </a:solidFill>
        <a:latin typeface="+mn-lt"/>
        <a:ea typeface="+mn-ea"/>
        <a:cs typeface="+mn-cs"/>
      </a:defRPr>
    </a:lvl8pPr>
    <a:lvl9pPr marL="4389120" algn="l" defTabSz="1097280" rtl="0" eaLnBrk="1" latinLnBrk="0" hangingPunct="1">
      <a:defRPr sz="216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592">
          <p15:clr>
            <a:srgbClr val="A4A3A4"/>
          </p15:clr>
        </p15:guide>
        <p15:guide id="2" pos="460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3" autoAdjust="0"/>
    <p:restoredTop sz="94660"/>
  </p:normalViewPr>
  <p:slideViewPr>
    <p:cSldViewPr snapToGrid="0">
      <p:cViewPr varScale="1">
        <p:scale>
          <a:sx n="60" d="100"/>
          <a:sy n="60" d="100"/>
        </p:scale>
        <p:origin x="564" y="78"/>
      </p:cViewPr>
      <p:guideLst>
        <p:guide orient="horz" pos="2592"/>
        <p:guide pos="4608"/>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7C72090C-4FE3-4001-BCF6-3FB5669D4B4F}" type="datetimeFigureOut">
              <a:rPr lang="en-US" smtClean="0"/>
              <a:t>9/8/2023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1FB74D35-9B45-44E2-96DC-945233BEEA37}" type="slidenum">
              <a:rPr lang="en-US" smtClean="0"/>
              <a:t>‹#›</a:t>
            </a:fld>
            <a:endParaRPr lang="en-US"/>
          </a:p>
        </p:txBody>
      </p:sp>
    </p:spTree>
    <p:extLst>
      <p:ext uri="{BB962C8B-B14F-4D97-AF65-F5344CB8AC3E}">
        <p14:creationId xmlns:p14="http://schemas.microsoft.com/office/powerpoint/2010/main" val="12254414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Option 1)">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26793-4190-4187-BE4A-A91322DD7518}"/>
              </a:ext>
            </a:extLst>
          </p:cNvPr>
          <p:cNvSpPr>
            <a:spLocks noGrp="1"/>
          </p:cNvSpPr>
          <p:nvPr>
            <p:ph type="ctrTitle" hasCustomPrompt="1"/>
          </p:nvPr>
        </p:nvSpPr>
        <p:spPr>
          <a:xfrm>
            <a:off x="914400" y="1700388"/>
            <a:ext cx="12801600" cy="3657600"/>
          </a:xfrm>
        </p:spPr>
        <p:txBody>
          <a:bodyPr anchor="ctr" anchorCtr="0">
            <a:noAutofit/>
          </a:bodyPr>
          <a:lstStyle>
            <a:lvl1pPr algn="l">
              <a:lnSpc>
                <a:spcPct val="80000"/>
              </a:lnSpc>
              <a:defRPr sz="6400" b="0" i="0">
                <a:solidFill>
                  <a:schemeClr val="tx1"/>
                </a:solidFill>
              </a:defRPr>
            </a:lvl1pPr>
          </a:lstStyle>
          <a:p>
            <a:r>
              <a:rPr lang="en-US" dirty="0"/>
              <a:t>Presentation title</a:t>
            </a:r>
            <a:endParaRPr lang="en-CA" dirty="0"/>
          </a:p>
        </p:txBody>
      </p:sp>
      <p:grpSp>
        <p:nvGrpSpPr>
          <p:cNvPr id="4" name="Group 3">
            <a:extLst>
              <a:ext uri="{FF2B5EF4-FFF2-40B4-BE49-F238E27FC236}">
                <a16:creationId xmlns:a16="http://schemas.microsoft.com/office/drawing/2014/main" id="{50943172-64E6-854B-9C7C-F9B484A42241}"/>
              </a:ext>
            </a:extLst>
          </p:cNvPr>
          <p:cNvGrpSpPr/>
          <p:nvPr/>
        </p:nvGrpSpPr>
        <p:grpSpPr>
          <a:xfrm>
            <a:off x="12405816" y="6005015"/>
            <a:ext cx="2224584" cy="2224584"/>
            <a:chOff x="7565571" y="5508170"/>
            <a:chExt cx="2721429" cy="2721429"/>
          </a:xfrm>
        </p:grpSpPr>
        <p:sp>
          <p:nvSpPr>
            <p:cNvPr id="6" name="Right Triangle 5">
              <a:extLst>
                <a:ext uri="{FF2B5EF4-FFF2-40B4-BE49-F238E27FC236}">
                  <a16:creationId xmlns:a16="http://schemas.microsoft.com/office/drawing/2014/main" id="{F8B960DC-1508-9645-9D21-F27A877E01C1}"/>
                </a:ext>
              </a:extLst>
            </p:cNvPr>
            <p:cNvSpPr/>
            <p:nvPr/>
          </p:nvSpPr>
          <p:spPr>
            <a:xfrm rot="16200000">
              <a:off x="7565571" y="5508170"/>
              <a:ext cx="2721429" cy="2721429"/>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353B2350-3842-5643-B6FD-9F0CA26EA8E8}"/>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8808370" y="7322684"/>
              <a:ext cx="1106686" cy="557213"/>
            </a:xfrm>
            <a:prstGeom prst="rect">
              <a:avLst/>
            </a:prstGeom>
          </p:spPr>
        </p:pic>
      </p:grpSp>
    </p:spTree>
    <p:extLst>
      <p:ext uri="{BB962C8B-B14F-4D97-AF65-F5344CB8AC3E}">
        <p14:creationId xmlns:p14="http://schemas.microsoft.com/office/powerpoint/2010/main" val="38386159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itle and 2-column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0EB60-B8F4-4ECF-BBBC-195621A64431}"/>
              </a:ext>
            </a:extLst>
          </p:cNvPr>
          <p:cNvSpPr>
            <a:spLocks noGrp="1"/>
          </p:cNvSpPr>
          <p:nvPr>
            <p:ph type="title"/>
          </p:nvPr>
        </p:nvSpPr>
        <p:spPr/>
        <p:txBody>
          <a:bodyPr/>
          <a:lstStyle/>
          <a:p>
            <a:r>
              <a:rPr lang="en-US"/>
              <a:t>Click to edit Master title style</a:t>
            </a:r>
            <a:endParaRPr lang="en-CA" dirty="0"/>
          </a:p>
        </p:txBody>
      </p:sp>
      <p:sp>
        <p:nvSpPr>
          <p:cNvPr id="3" name="Content Placeholder 2">
            <a:extLst>
              <a:ext uri="{FF2B5EF4-FFF2-40B4-BE49-F238E27FC236}">
                <a16:creationId xmlns:a16="http://schemas.microsoft.com/office/drawing/2014/main" id="{089882A7-54AA-4490-A359-69302FB2F93D}"/>
              </a:ext>
            </a:extLst>
          </p:cNvPr>
          <p:cNvSpPr>
            <a:spLocks noGrp="1"/>
          </p:cNvSpPr>
          <p:nvPr>
            <p:ph sz="half" idx="1"/>
          </p:nvPr>
        </p:nvSpPr>
        <p:spPr>
          <a:xfrm>
            <a:off x="914400" y="2057400"/>
            <a:ext cx="5943600" cy="4572000"/>
          </a:xfrm>
        </p:spPr>
        <p:txBody>
          <a:bodyPr>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Content Placeholder 3">
            <a:extLst>
              <a:ext uri="{FF2B5EF4-FFF2-40B4-BE49-F238E27FC236}">
                <a16:creationId xmlns:a16="http://schemas.microsoft.com/office/drawing/2014/main" id="{ADF7BE24-F986-4DFF-BBF6-0EB0E66E2319}"/>
              </a:ext>
            </a:extLst>
          </p:cNvPr>
          <p:cNvSpPr>
            <a:spLocks noGrp="1"/>
          </p:cNvSpPr>
          <p:nvPr>
            <p:ph sz="half" idx="2"/>
          </p:nvPr>
        </p:nvSpPr>
        <p:spPr>
          <a:xfrm>
            <a:off x="7772400" y="2057400"/>
            <a:ext cx="5943600" cy="4572000"/>
          </a:xfrm>
        </p:spPr>
        <p:txBody>
          <a:bodyPr>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7" name="Footer Placeholder 4">
            <a:extLst>
              <a:ext uri="{FF2B5EF4-FFF2-40B4-BE49-F238E27FC236}">
                <a16:creationId xmlns:a16="http://schemas.microsoft.com/office/drawing/2014/main" id="{ADF4FE6D-A846-524C-9F22-55642C066174}"/>
              </a:ext>
            </a:extLst>
          </p:cNvPr>
          <p:cNvSpPr>
            <a:spLocks noGrp="1"/>
          </p:cNvSpPr>
          <p:nvPr>
            <p:ph type="ftr" sz="quarter" idx="3"/>
          </p:nvPr>
        </p:nvSpPr>
        <p:spPr>
          <a:xfrm>
            <a:off x="1261872" y="7669385"/>
            <a:ext cx="10972800" cy="228600"/>
          </a:xfrm>
          <a:prstGeom prst="rect">
            <a:avLst/>
          </a:prstGeom>
        </p:spPr>
        <p:txBody>
          <a:bodyPr vert="horz" wrap="none" lIns="0" tIns="0" rIns="0" bIns="0" rtlCol="0" anchor="b" anchorCtr="0"/>
          <a:lstStyle>
            <a:lvl1pPr algn="l">
              <a:defRPr sz="1200">
                <a:solidFill>
                  <a:schemeClr val="tx1"/>
                </a:solidFill>
              </a:defRPr>
            </a:lvl1pPr>
          </a:lstStyle>
          <a:p>
            <a:r>
              <a:rPr lang="en-CA" dirty="0"/>
              <a:t>Presentation title – Date</a:t>
            </a:r>
          </a:p>
        </p:txBody>
      </p:sp>
      <p:sp>
        <p:nvSpPr>
          <p:cNvPr id="8" name="Slide Number Placeholder 5">
            <a:extLst>
              <a:ext uri="{FF2B5EF4-FFF2-40B4-BE49-F238E27FC236}">
                <a16:creationId xmlns:a16="http://schemas.microsoft.com/office/drawing/2014/main" id="{06A83216-BD04-FC45-8CBF-6EF723073183}"/>
              </a:ext>
            </a:extLst>
          </p:cNvPr>
          <p:cNvSpPr>
            <a:spLocks noGrp="1"/>
          </p:cNvSpPr>
          <p:nvPr>
            <p:ph type="sldNum" sz="quarter" idx="4"/>
          </p:nvPr>
        </p:nvSpPr>
        <p:spPr>
          <a:xfrm>
            <a:off x="914400" y="7669385"/>
            <a:ext cx="228600" cy="228600"/>
          </a:xfrm>
          <a:prstGeom prst="rect">
            <a:avLst/>
          </a:prstGeom>
        </p:spPr>
        <p:txBody>
          <a:bodyPr vert="horz" wrap="none" lIns="0" tIns="0" rIns="0" bIns="0" rtlCol="0" anchor="b" anchorCtr="0"/>
          <a:lstStyle>
            <a:lvl1pPr algn="l">
              <a:defRPr sz="1200">
                <a:solidFill>
                  <a:schemeClr val="tx1"/>
                </a:solidFill>
              </a:defRPr>
            </a:lvl1pPr>
          </a:lstStyle>
          <a:p>
            <a:fld id="{718111C8-8670-0743-A6DC-03327BE82401}" type="slidenum">
              <a:rPr lang="en-CA" smtClean="0"/>
              <a:pPr/>
              <a:t>‹#›</a:t>
            </a:fld>
            <a:endParaRPr lang="en-CA" dirty="0"/>
          </a:p>
        </p:txBody>
      </p:sp>
    </p:spTree>
    <p:extLst>
      <p:ext uri="{BB962C8B-B14F-4D97-AF65-F5344CB8AC3E}">
        <p14:creationId xmlns:p14="http://schemas.microsoft.com/office/powerpoint/2010/main" val="1964063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description and 2-column content">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D400D1D-558B-469D-B0E5-135541A6A5A1}"/>
              </a:ext>
            </a:extLst>
          </p:cNvPr>
          <p:cNvSpPr>
            <a:spLocks noGrp="1"/>
          </p:cNvSpPr>
          <p:nvPr>
            <p:ph type="body" idx="1"/>
          </p:nvPr>
        </p:nvSpPr>
        <p:spPr>
          <a:xfrm>
            <a:off x="914400" y="2057400"/>
            <a:ext cx="5943600" cy="457200"/>
          </a:xfrm>
        </p:spPr>
        <p:txBody>
          <a:bodyPr anchor="b"/>
          <a:lstStyle>
            <a:lvl1pPr marL="0" indent="0">
              <a:buNone/>
              <a:defRPr sz="1800" b="0"/>
            </a:lvl1pPr>
            <a:lvl2pPr marL="548640" indent="0">
              <a:buNone/>
              <a:defRPr sz="2400" b="1"/>
            </a:lvl2pPr>
            <a:lvl3pPr marL="1097280" indent="0">
              <a:buNone/>
              <a:defRPr sz="2160" b="1"/>
            </a:lvl3pPr>
            <a:lvl4pPr marL="1645920" indent="0">
              <a:buNone/>
              <a:defRPr sz="1920" b="1"/>
            </a:lvl4pPr>
            <a:lvl5pPr marL="2194560" indent="0">
              <a:buNone/>
              <a:defRPr sz="1920" b="1"/>
            </a:lvl5pPr>
            <a:lvl6pPr marL="2743200" indent="0">
              <a:buNone/>
              <a:defRPr sz="1920" b="1"/>
            </a:lvl6pPr>
            <a:lvl7pPr marL="3291840" indent="0">
              <a:buNone/>
              <a:defRPr sz="1920" b="1"/>
            </a:lvl7pPr>
            <a:lvl8pPr marL="3840480" indent="0">
              <a:buNone/>
              <a:defRPr sz="1920" b="1"/>
            </a:lvl8pPr>
            <a:lvl9pPr marL="4389120" indent="0">
              <a:buNone/>
              <a:defRPr sz="1920" b="1"/>
            </a:lvl9pPr>
          </a:lstStyle>
          <a:p>
            <a:pPr lvl="0"/>
            <a:r>
              <a:rPr lang="en-US"/>
              <a:t>Edit Master text styles</a:t>
            </a:r>
          </a:p>
        </p:txBody>
      </p:sp>
      <p:sp>
        <p:nvSpPr>
          <p:cNvPr id="4" name="Content Placeholder 3">
            <a:extLst>
              <a:ext uri="{FF2B5EF4-FFF2-40B4-BE49-F238E27FC236}">
                <a16:creationId xmlns:a16="http://schemas.microsoft.com/office/drawing/2014/main" id="{0FE3DA75-C51D-46BB-986F-01C0E2743CF8}"/>
              </a:ext>
            </a:extLst>
          </p:cNvPr>
          <p:cNvSpPr>
            <a:spLocks noGrp="1"/>
          </p:cNvSpPr>
          <p:nvPr>
            <p:ph sz="half" idx="2"/>
          </p:nvPr>
        </p:nvSpPr>
        <p:spPr>
          <a:xfrm>
            <a:off x="914400" y="2743200"/>
            <a:ext cx="5943600" cy="3886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Text Placeholder 4">
            <a:extLst>
              <a:ext uri="{FF2B5EF4-FFF2-40B4-BE49-F238E27FC236}">
                <a16:creationId xmlns:a16="http://schemas.microsoft.com/office/drawing/2014/main" id="{F131658B-D1E5-4AC4-888F-2A307708F792}"/>
              </a:ext>
            </a:extLst>
          </p:cNvPr>
          <p:cNvSpPr>
            <a:spLocks noGrp="1"/>
          </p:cNvSpPr>
          <p:nvPr>
            <p:ph type="body" sz="quarter" idx="3"/>
          </p:nvPr>
        </p:nvSpPr>
        <p:spPr>
          <a:xfrm>
            <a:off x="7772400" y="2057400"/>
            <a:ext cx="5943600" cy="457200"/>
          </a:xfrm>
        </p:spPr>
        <p:txBody>
          <a:bodyPr anchor="b"/>
          <a:lstStyle>
            <a:lvl1pPr marL="0" indent="0">
              <a:buNone/>
              <a:defRPr sz="1800" b="0"/>
            </a:lvl1pPr>
            <a:lvl2pPr marL="548640" indent="0">
              <a:buNone/>
              <a:defRPr sz="2400" b="1"/>
            </a:lvl2pPr>
            <a:lvl3pPr marL="1097280" indent="0">
              <a:buNone/>
              <a:defRPr sz="2160" b="1"/>
            </a:lvl3pPr>
            <a:lvl4pPr marL="1645920" indent="0">
              <a:buNone/>
              <a:defRPr sz="1920" b="1"/>
            </a:lvl4pPr>
            <a:lvl5pPr marL="2194560" indent="0">
              <a:buNone/>
              <a:defRPr sz="1920" b="1"/>
            </a:lvl5pPr>
            <a:lvl6pPr marL="2743200" indent="0">
              <a:buNone/>
              <a:defRPr sz="1920" b="1"/>
            </a:lvl6pPr>
            <a:lvl7pPr marL="3291840" indent="0">
              <a:buNone/>
              <a:defRPr sz="1920" b="1"/>
            </a:lvl7pPr>
            <a:lvl8pPr marL="3840480" indent="0">
              <a:buNone/>
              <a:defRPr sz="1920" b="1"/>
            </a:lvl8pPr>
            <a:lvl9pPr marL="4389120" indent="0">
              <a:buNone/>
              <a:defRPr sz="1920" b="1"/>
            </a:lvl9pPr>
          </a:lstStyle>
          <a:p>
            <a:pPr lvl="0"/>
            <a:r>
              <a:rPr lang="en-US"/>
              <a:t>Edit Master text styles</a:t>
            </a:r>
          </a:p>
        </p:txBody>
      </p:sp>
      <p:sp>
        <p:nvSpPr>
          <p:cNvPr id="6" name="Content Placeholder 5">
            <a:extLst>
              <a:ext uri="{FF2B5EF4-FFF2-40B4-BE49-F238E27FC236}">
                <a16:creationId xmlns:a16="http://schemas.microsoft.com/office/drawing/2014/main" id="{9BE4E8C4-793A-4BC2-B466-1D94F3D1B7B0}"/>
              </a:ext>
            </a:extLst>
          </p:cNvPr>
          <p:cNvSpPr>
            <a:spLocks noGrp="1"/>
          </p:cNvSpPr>
          <p:nvPr>
            <p:ph sz="quarter" idx="4"/>
          </p:nvPr>
        </p:nvSpPr>
        <p:spPr>
          <a:xfrm>
            <a:off x="7772400" y="2743200"/>
            <a:ext cx="5943600" cy="3886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10" name="Title 9">
            <a:extLst>
              <a:ext uri="{FF2B5EF4-FFF2-40B4-BE49-F238E27FC236}">
                <a16:creationId xmlns:a16="http://schemas.microsoft.com/office/drawing/2014/main" id="{E5B2B470-FFF5-4D35-8F47-27D94C7385BD}"/>
              </a:ext>
            </a:extLst>
          </p:cNvPr>
          <p:cNvSpPr>
            <a:spLocks noGrp="1"/>
          </p:cNvSpPr>
          <p:nvPr>
            <p:ph type="title"/>
          </p:nvPr>
        </p:nvSpPr>
        <p:spPr>
          <a:xfrm>
            <a:off x="914400" y="648000"/>
            <a:ext cx="12801600" cy="1180800"/>
          </a:xfrm>
        </p:spPr>
        <p:txBody>
          <a:bodyPr>
            <a:normAutofit/>
          </a:bodyPr>
          <a:lstStyle>
            <a:lvl1pPr>
              <a:defRPr sz="4400"/>
            </a:lvl1pPr>
          </a:lstStyle>
          <a:p>
            <a:r>
              <a:rPr lang="en-US"/>
              <a:t>Click to edit Master title style</a:t>
            </a:r>
            <a:endParaRPr lang="en-CA" dirty="0"/>
          </a:p>
        </p:txBody>
      </p:sp>
      <p:sp>
        <p:nvSpPr>
          <p:cNvPr id="9" name="Footer Placeholder 4">
            <a:extLst>
              <a:ext uri="{FF2B5EF4-FFF2-40B4-BE49-F238E27FC236}">
                <a16:creationId xmlns:a16="http://schemas.microsoft.com/office/drawing/2014/main" id="{A67AF401-F6A9-C74B-BA82-CCCB534A22B9}"/>
              </a:ext>
            </a:extLst>
          </p:cNvPr>
          <p:cNvSpPr>
            <a:spLocks noGrp="1"/>
          </p:cNvSpPr>
          <p:nvPr>
            <p:ph type="ftr" sz="quarter" idx="10"/>
          </p:nvPr>
        </p:nvSpPr>
        <p:spPr>
          <a:xfrm>
            <a:off x="1261872" y="7669385"/>
            <a:ext cx="10972800" cy="228600"/>
          </a:xfrm>
          <a:prstGeom prst="rect">
            <a:avLst/>
          </a:prstGeom>
        </p:spPr>
        <p:txBody>
          <a:bodyPr vert="horz" wrap="none" lIns="0" tIns="0" rIns="0" bIns="0" rtlCol="0" anchor="b" anchorCtr="0"/>
          <a:lstStyle>
            <a:lvl1pPr algn="l">
              <a:defRPr sz="1200">
                <a:solidFill>
                  <a:schemeClr val="tx1"/>
                </a:solidFill>
              </a:defRPr>
            </a:lvl1pPr>
          </a:lstStyle>
          <a:p>
            <a:r>
              <a:rPr lang="en-CA" dirty="0"/>
              <a:t>Presentation title – Date</a:t>
            </a:r>
          </a:p>
        </p:txBody>
      </p:sp>
      <p:sp>
        <p:nvSpPr>
          <p:cNvPr id="13" name="Slide Number Placeholder 5">
            <a:extLst>
              <a:ext uri="{FF2B5EF4-FFF2-40B4-BE49-F238E27FC236}">
                <a16:creationId xmlns:a16="http://schemas.microsoft.com/office/drawing/2014/main" id="{65325856-0CDD-6744-82DE-432B48D7450B}"/>
              </a:ext>
            </a:extLst>
          </p:cNvPr>
          <p:cNvSpPr>
            <a:spLocks noGrp="1"/>
          </p:cNvSpPr>
          <p:nvPr>
            <p:ph type="sldNum" sz="quarter" idx="11"/>
          </p:nvPr>
        </p:nvSpPr>
        <p:spPr>
          <a:xfrm>
            <a:off x="914400" y="7669385"/>
            <a:ext cx="228600" cy="228600"/>
          </a:xfrm>
          <a:prstGeom prst="rect">
            <a:avLst/>
          </a:prstGeom>
        </p:spPr>
        <p:txBody>
          <a:bodyPr vert="horz" wrap="none" lIns="0" tIns="0" rIns="0" bIns="0" rtlCol="0" anchor="b" anchorCtr="0"/>
          <a:lstStyle>
            <a:lvl1pPr algn="l">
              <a:defRPr sz="1200">
                <a:solidFill>
                  <a:schemeClr val="tx1"/>
                </a:solidFill>
              </a:defRPr>
            </a:lvl1pPr>
          </a:lstStyle>
          <a:p>
            <a:fld id="{45CA4BE7-2397-554E-B46C-1C156E59D5FE}" type="slidenum">
              <a:rPr lang="en-CA" smtClean="0"/>
              <a:pPr/>
              <a:t>‹#›</a:t>
            </a:fld>
            <a:endParaRPr lang="en-CA" dirty="0"/>
          </a:p>
        </p:txBody>
      </p:sp>
    </p:spTree>
    <p:extLst>
      <p:ext uri="{BB962C8B-B14F-4D97-AF65-F5344CB8AC3E}">
        <p14:creationId xmlns:p14="http://schemas.microsoft.com/office/powerpoint/2010/main" val="16379454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6B394-DB0E-4B91-9962-E37BA7FFA24A}"/>
              </a:ext>
            </a:extLst>
          </p:cNvPr>
          <p:cNvSpPr>
            <a:spLocks noGrp="1"/>
          </p:cNvSpPr>
          <p:nvPr>
            <p:ph type="title"/>
          </p:nvPr>
        </p:nvSpPr>
        <p:spPr/>
        <p:txBody>
          <a:bodyPr/>
          <a:lstStyle/>
          <a:p>
            <a:r>
              <a:rPr lang="en-US"/>
              <a:t>Click to edit Master title style</a:t>
            </a:r>
            <a:endParaRPr lang="en-CA" dirty="0"/>
          </a:p>
        </p:txBody>
      </p:sp>
      <p:sp>
        <p:nvSpPr>
          <p:cNvPr id="5" name="Footer Placeholder 4">
            <a:extLst>
              <a:ext uri="{FF2B5EF4-FFF2-40B4-BE49-F238E27FC236}">
                <a16:creationId xmlns:a16="http://schemas.microsoft.com/office/drawing/2014/main" id="{6F66B3E5-580E-4E48-A06E-E3106E9070FB}"/>
              </a:ext>
            </a:extLst>
          </p:cNvPr>
          <p:cNvSpPr>
            <a:spLocks noGrp="1"/>
          </p:cNvSpPr>
          <p:nvPr>
            <p:ph type="ftr" sz="quarter" idx="3"/>
          </p:nvPr>
        </p:nvSpPr>
        <p:spPr>
          <a:xfrm>
            <a:off x="1261872" y="7669385"/>
            <a:ext cx="10972800" cy="228600"/>
          </a:xfrm>
          <a:prstGeom prst="rect">
            <a:avLst/>
          </a:prstGeom>
        </p:spPr>
        <p:txBody>
          <a:bodyPr vert="horz" wrap="none" lIns="0" tIns="0" rIns="0" bIns="0" rtlCol="0" anchor="b" anchorCtr="0"/>
          <a:lstStyle>
            <a:lvl1pPr algn="l">
              <a:defRPr sz="1200">
                <a:solidFill>
                  <a:schemeClr val="tx1"/>
                </a:solidFill>
              </a:defRPr>
            </a:lvl1pPr>
          </a:lstStyle>
          <a:p>
            <a:r>
              <a:rPr lang="en-CA" dirty="0"/>
              <a:t>Presentation title – Date</a:t>
            </a:r>
          </a:p>
        </p:txBody>
      </p:sp>
      <p:sp>
        <p:nvSpPr>
          <p:cNvPr id="6" name="Slide Number Placeholder 5">
            <a:extLst>
              <a:ext uri="{FF2B5EF4-FFF2-40B4-BE49-F238E27FC236}">
                <a16:creationId xmlns:a16="http://schemas.microsoft.com/office/drawing/2014/main" id="{EEF76188-F076-7942-9361-F3C2585FA1B4}"/>
              </a:ext>
            </a:extLst>
          </p:cNvPr>
          <p:cNvSpPr>
            <a:spLocks noGrp="1"/>
          </p:cNvSpPr>
          <p:nvPr>
            <p:ph type="sldNum" sz="quarter" idx="4"/>
          </p:nvPr>
        </p:nvSpPr>
        <p:spPr>
          <a:xfrm>
            <a:off x="914400" y="7669385"/>
            <a:ext cx="228600" cy="228600"/>
          </a:xfrm>
          <a:prstGeom prst="rect">
            <a:avLst/>
          </a:prstGeom>
        </p:spPr>
        <p:txBody>
          <a:bodyPr vert="horz" wrap="none" lIns="0" tIns="0" rIns="0" bIns="0" rtlCol="0" anchor="b" anchorCtr="0"/>
          <a:lstStyle>
            <a:lvl1pPr algn="l">
              <a:defRPr sz="1200">
                <a:solidFill>
                  <a:schemeClr val="tx1"/>
                </a:solidFill>
              </a:defRPr>
            </a:lvl1pPr>
          </a:lstStyle>
          <a:p>
            <a:fld id="{A91E3FD0-3040-AB4F-B9AC-1F031CD249A2}" type="slidenum">
              <a:rPr lang="en-CA" smtClean="0"/>
              <a:pPr/>
              <a:t>‹#›</a:t>
            </a:fld>
            <a:endParaRPr lang="en-CA" dirty="0"/>
          </a:p>
        </p:txBody>
      </p:sp>
    </p:spTree>
    <p:extLst>
      <p:ext uri="{BB962C8B-B14F-4D97-AF65-F5344CB8AC3E}">
        <p14:creationId xmlns:p14="http://schemas.microsoft.com/office/powerpoint/2010/main" val="18486276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Discussion">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26793-4190-4187-BE4A-A91322DD7518}"/>
              </a:ext>
            </a:extLst>
          </p:cNvPr>
          <p:cNvSpPr>
            <a:spLocks noGrp="1"/>
          </p:cNvSpPr>
          <p:nvPr>
            <p:ph type="ctrTitle" hasCustomPrompt="1"/>
          </p:nvPr>
        </p:nvSpPr>
        <p:spPr>
          <a:xfrm>
            <a:off x="1567543" y="1700388"/>
            <a:ext cx="4206550" cy="3657600"/>
          </a:xfrm>
        </p:spPr>
        <p:txBody>
          <a:bodyPr anchor="ctr" anchorCtr="0">
            <a:noAutofit/>
          </a:bodyPr>
          <a:lstStyle>
            <a:lvl1pPr algn="l">
              <a:lnSpc>
                <a:spcPct val="80000"/>
              </a:lnSpc>
              <a:defRPr sz="6400" b="0" i="0">
                <a:solidFill>
                  <a:schemeClr val="tx1"/>
                </a:solidFill>
              </a:defRPr>
            </a:lvl1pPr>
          </a:lstStyle>
          <a:p>
            <a:r>
              <a:rPr lang="en-US" dirty="0"/>
              <a:t>Discussion</a:t>
            </a:r>
            <a:endParaRPr lang="en-CA" dirty="0"/>
          </a:p>
        </p:txBody>
      </p:sp>
      <p:pic>
        <p:nvPicPr>
          <p:cNvPr id="4" name="Picture 3">
            <a:extLst>
              <a:ext uri="{FF2B5EF4-FFF2-40B4-BE49-F238E27FC236}">
                <a16:creationId xmlns:a16="http://schemas.microsoft.com/office/drawing/2014/main" id="{8566850E-9A86-914F-9C65-38D4DC73E595}"/>
              </a:ext>
            </a:extLst>
          </p:cNvPr>
          <p:cNvPicPr>
            <a:picLocks noChangeAspect="1"/>
          </p:cNvPicPr>
          <p:nvPr/>
        </p:nvPicPr>
        <p:blipFill>
          <a:blip r:embed="rId2" cstate="hqprint">
            <a:extLst>
              <a:ext uri="{28A0092B-C50C-407E-A947-70E740481C1C}">
                <a14:useLocalDpi xmlns:a14="http://schemas.microsoft.com/office/drawing/2010/main"/>
              </a:ext>
            </a:extLst>
          </a:blip>
          <a:stretch>
            <a:fillRect/>
          </a:stretch>
        </p:blipFill>
        <p:spPr>
          <a:xfrm>
            <a:off x="5774093" y="2099386"/>
            <a:ext cx="2390192" cy="2390192"/>
          </a:xfrm>
          <a:prstGeom prst="rect">
            <a:avLst/>
          </a:prstGeom>
        </p:spPr>
      </p:pic>
      <p:grpSp>
        <p:nvGrpSpPr>
          <p:cNvPr id="7" name="Group 6">
            <a:extLst>
              <a:ext uri="{FF2B5EF4-FFF2-40B4-BE49-F238E27FC236}">
                <a16:creationId xmlns:a16="http://schemas.microsoft.com/office/drawing/2014/main" id="{F3ABB840-AF4D-4942-949D-940BB24612F1}"/>
              </a:ext>
            </a:extLst>
          </p:cNvPr>
          <p:cNvGrpSpPr/>
          <p:nvPr/>
        </p:nvGrpSpPr>
        <p:grpSpPr>
          <a:xfrm>
            <a:off x="12405816" y="6005015"/>
            <a:ext cx="2224584" cy="2224584"/>
            <a:chOff x="7565571" y="5508170"/>
            <a:chExt cx="2721429" cy="2721429"/>
          </a:xfrm>
        </p:grpSpPr>
        <p:sp>
          <p:nvSpPr>
            <p:cNvPr id="8" name="Right Triangle 7">
              <a:extLst>
                <a:ext uri="{FF2B5EF4-FFF2-40B4-BE49-F238E27FC236}">
                  <a16:creationId xmlns:a16="http://schemas.microsoft.com/office/drawing/2014/main" id="{CD00A750-B58F-2846-BF1A-940D86568B68}"/>
                </a:ext>
              </a:extLst>
            </p:cNvPr>
            <p:cNvSpPr/>
            <p:nvPr/>
          </p:nvSpPr>
          <p:spPr>
            <a:xfrm rot="16200000">
              <a:off x="7565571" y="5508170"/>
              <a:ext cx="2721429" cy="2721429"/>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83E6003-642D-E647-8B44-C353C4E8857C}"/>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8808370" y="7322684"/>
              <a:ext cx="1106686" cy="557213"/>
            </a:xfrm>
            <a:prstGeom prst="rect">
              <a:avLst/>
            </a:prstGeom>
          </p:spPr>
        </p:pic>
      </p:grpSp>
    </p:spTree>
    <p:extLst>
      <p:ext uri="{BB962C8B-B14F-4D97-AF65-F5344CB8AC3E}">
        <p14:creationId xmlns:p14="http://schemas.microsoft.com/office/powerpoint/2010/main" val="1088320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Title slide (Option 2)">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26793-4190-4187-BE4A-A91322DD7518}"/>
              </a:ext>
            </a:extLst>
          </p:cNvPr>
          <p:cNvSpPr>
            <a:spLocks noGrp="1"/>
          </p:cNvSpPr>
          <p:nvPr>
            <p:ph type="ctrTitle" hasCustomPrompt="1"/>
          </p:nvPr>
        </p:nvSpPr>
        <p:spPr>
          <a:xfrm>
            <a:off x="914400" y="1693254"/>
            <a:ext cx="12801600" cy="3657600"/>
          </a:xfrm>
        </p:spPr>
        <p:txBody>
          <a:bodyPr anchor="ctr" anchorCtr="0">
            <a:noAutofit/>
          </a:bodyPr>
          <a:lstStyle>
            <a:lvl1pPr algn="l">
              <a:lnSpc>
                <a:spcPct val="80000"/>
              </a:lnSpc>
              <a:defRPr sz="6400" b="0" i="0">
                <a:solidFill>
                  <a:schemeClr val="bg1"/>
                </a:solidFill>
              </a:defRPr>
            </a:lvl1pPr>
          </a:lstStyle>
          <a:p>
            <a:r>
              <a:rPr lang="en-US" dirty="0"/>
              <a:t>Presentation title</a:t>
            </a:r>
            <a:endParaRPr lang="en-CA" dirty="0"/>
          </a:p>
        </p:txBody>
      </p:sp>
      <p:grpSp>
        <p:nvGrpSpPr>
          <p:cNvPr id="7" name="Group 6">
            <a:extLst>
              <a:ext uri="{FF2B5EF4-FFF2-40B4-BE49-F238E27FC236}">
                <a16:creationId xmlns:a16="http://schemas.microsoft.com/office/drawing/2014/main" id="{1CFF1306-F175-2443-A9CF-8B859CAF4DBB}"/>
              </a:ext>
            </a:extLst>
          </p:cNvPr>
          <p:cNvGrpSpPr/>
          <p:nvPr/>
        </p:nvGrpSpPr>
        <p:grpSpPr>
          <a:xfrm>
            <a:off x="12405816" y="6005015"/>
            <a:ext cx="2224584" cy="2224584"/>
            <a:chOff x="7565571" y="5508170"/>
            <a:chExt cx="2721429" cy="2721429"/>
          </a:xfrm>
        </p:grpSpPr>
        <p:sp>
          <p:nvSpPr>
            <p:cNvPr id="8" name="Right Triangle 7">
              <a:extLst>
                <a:ext uri="{FF2B5EF4-FFF2-40B4-BE49-F238E27FC236}">
                  <a16:creationId xmlns:a16="http://schemas.microsoft.com/office/drawing/2014/main" id="{5372CEC9-7A7A-D144-8DFB-2DE416BCA540}"/>
                </a:ext>
              </a:extLst>
            </p:cNvPr>
            <p:cNvSpPr/>
            <p:nvPr/>
          </p:nvSpPr>
          <p:spPr>
            <a:xfrm rot="16200000">
              <a:off x="7565571" y="5508170"/>
              <a:ext cx="2721429" cy="2721429"/>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D21056BF-C053-9E47-B176-F6ED5958288B}"/>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8808370" y="7322684"/>
              <a:ext cx="1106686" cy="557213"/>
            </a:xfrm>
            <a:prstGeom prst="rect">
              <a:avLst/>
            </a:prstGeom>
          </p:spPr>
        </p:pic>
      </p:grpSp>
      <p:sp>
        <p:nvSpPr>
          <p:cNvPr id="13" name="Right Triangle 12">
            <a:extLst>
              <a:ext uri="{FF2B5EF4-FFF2-40B4-BE49-F238E27FC236}">
                <a16:creationId xmlns:a16="http://schemas.microsoft.com/office/drawing/2014/main" id="{7253AC94-37B1-E94D-9A61-08CF489D4F41}"/>
              </a:ext>
            </a:extLst>
          </p:cNvPr>
          <p:cNvSpPr/>
          <p:nvPr/>
        </p:nvSpPr>
        <p:spPr>
          <a:xfrm rot="5400000">
            <a:off x="0" y="0"/>
            <a:ext cx="2224584" cy="2224584"/>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48841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A265D3-2344-934F-8EBB-464004669CAD}"/>
              </a:ext>
            </a:extLst>
          </p:cNvPr>
          <p:cNvSpPr>
            <a:spLocks noGrp="1"/>
          </p:cNvSpPr>
          <p:nvPr>
            <p:ph type="title" hasCustomPrompt="1"/>
          </p:nvPr>
        </p:nvSpPr>
        <p:spPr>
          <a:xfrm>
            <a:off x="914400" y="648000"/>
            <a:ext cx="12801600" cy="1180800"/>
          </a:xfrm>
        </p:spPr>
        <p:txBody>
          <a:bodyPr/>
          <a:lstStyle/>
          <a:p>
            <a:r>
              <a:rPr lang="en-US" dirty="0"/>
              <a:t>Agenda</a:t>
            </a:r>
          </a:p>
        </p:txBody>
      </p:sp>
      <p:sp>
        <p:nvSpPr>
          <p:cNvPr id="11" name="Text Placeholder 5">
            <a:extLst>
              <a:ext uri="{FF2B5EF4-FFF2-40B4-BE49-F238E27FC236}">
                <a16:creationId xmlns:a16="http://schemas.microsoft.com/office/drawing/2014/main" id="{95168044-F669-9B46-8230-F36BD040DC6F}"/>
              </a:ext>
            </a:extLst>
          </p:cNvPr>
          <p:cNvSpPr>
            <a:spLocks noGrp="1"/>
          </p:cNvSpPr>
          <p:nvPr>
            <p:ph type="body" sz="quarter" idx="12" hasCustomPrompt="1"/>
          </p:nvPr>
        </p:nvSpPr>
        <p:spPr>
          <a:xfrm>
            <a:off x="914400" y="2057401"/>
            <a:ext cx="12801600" cy="4930540"/>
          </a:xfrm>
        </p:spPr>
        <p:txBody>
          <a:bodyPr bIns="216000" anchor="ctr" anchorCtr="0"/>
          <a:lstStyle>
            <a:lvl1pPr marL="0" marR="0" indent="0" algn="ctr" defTabSz="1097280" rtl="0" eaLnBrk="1" fontAlgn="ctr" latinLnBrk="0" hangingPunct="1">
              <a:lnSpc>
                <a:spcPct val="100000"/>
              </a:lnSpc>
              <a:spcBef>
                <a:spcPts val="0"/>
              </a:spcBef>
              <a:spcAft>
                <a:spcPts val="1800"/>
              </a:spcAft>
              <a:buClrTx/>
              <a:buSzTx/>
              <a:buFontTx/>
              <a:buNone/>
              <a:tabLst/>
              <a:defRPr/>
            </a:lvl1pPr>
            <a:lvl2pPr algn="ctr">
              <a:defRPr/>
            </a:lvl2pPr>
            <a:lvl3pPr algn="ctr">
              <a:defRPr/>
            </a:lvl3pPr>
            <a:lvl4pPr algn="ctr">
              <a:defRPr/>
            </a:lvl4pPr>
            <a:lvl5pPr algn="ctr">
              <a:defRPr/>
            </a:lvl5pPr>
          </a:lstStyle>
          <a:p>
            <a:pPr lvl="0"/>
            <a:r>
              <a:rPr lang="en-US" dirty="0"/>
              <a:t>Topic | Presenter | 0 min.</a:t>
            </a:r>
          </a:p>
        </p:txBody>
      </p:sp>
      <p:sp>
        <p:nvSpPr>
          <p:cNvPr id="12" name="Footer Placeholder 4">
            <a:extLst>
              <a:ext uri="{FF2B5EF4-FFF2-40B4-BE49-F238E27FC236}">
                <a16:creationId xmlns:a16="http://schemas.microsoft.com/office/drawing/2014/main" id="{F483A61C-191A-4C4B-BEC1-58268FB15C17}"/>
              </a:ext>
            </a:extLst>
          </p:cNvPr>
          <p:cNvSpPr>
            <a:spLocks noGrp="1"/>
          </p:cNvSpPr>
          <p:nvPr>
            <p:ph type="ftr" sz="quarter" idx="3"/>
          </p:nvPr>
        </p:nvSpPr>
        <p:spPr>
          <a:xfrm>
            <a:off x="1261872" y="7669385"/>
            <a:ext cx="10972800" cy="228600"/>
          </a:xfrm>
          <a:prstGeom prst="rect">
            <a:avLst/>
          </a:prstGeom>
        </p:spPr>
        <p:txBody>
          <a:bodyPr vert="horz" wrap="none" lIns="0" tIns="0" rIns="0" bIns="0" rtlCol="0" anchor="b" anchorCtr="0"/>
          <a:lstStyle>
            <a:lvl1pPr algn="l">
              <a:defRPr sz="1200">
                <a:solidFill>
                  <a:schemeClr val="tx1"/>
                </a:solidFill>
              </a:defRPr>
            </a:lvl1pPr>
          </a:lstStyle>
          <a:p>
            <a:r>
              <a:rPr lang="en-CA" dirty="0"/>
              <a:t>Presentation title – Date</a:t>
            </a:r>
          </a:p>
        </p:txBody>
      </p:sp>
      <p:sp>
        <p:nvSpPr>
          <p:cNvPr id="13" name="Slide Number Placeholder 5">
            <a:extLst>
              <a:ext uri="{FF2B5EF4-FFF2-40B4-BE49-F238E27FC236}">
                <a16:creationId xmlns:a16="http://schemas.microsoft.com/office/drawing/2014/main" id="{21A78567-8628-BE48-B302-D2D502717A07}"/>
              </a:ext>
            </a:extLst>
          </p:cNvPr>
          <p:cNvSpPr>
            <a:spLocks noGrp="1"/>
          </p:cNvSpPr>
          <p:nvPr>
            <p:ph type="sldNum" sz="quarter" idx="4"/>
          </p:nvPr>
        </p:nvSpPr>
        <p:spPr>
          <a:xfrm>
            <a:off x="914400" y="7669385"/>
            <a:ext cx="228600" cy="228600"/>
          </a:xfrm>
          <a:prstGeom prst="rect">
            <a:avLst/>
          </a:prstGeom>
        </p:spPr>
        <p:txBody>
          <a:bodyPr vert="horz" wrap="none" lIns="0" tIns="0" rIns="0" bIns="0" rtlCol="0" anchor="b" anchorCtr="0"/>
          <a:lstStyle>
            <a:lvl1pPr algn="l">
              <a:defRPr sz="1200">
                <a:solidFill>
                  <a:schemeClr val="tx1"/>
                </a:solidFill>
              </a:defRPr>
            </a:lvl1pPr>
          </a:lstStyle>
          <a:p>
            <a:fld id="{4006B423-231E-4F51-B50D-F62C4DE65C1D}" type="slidenum">
              <a:rPr lang="en-CA" smtClean="0"/>
              <a:pPr/>
              <a:t>‹#›</a:t>
            </a:fld>
            <a:endParaRPr lang="en-CA" dirty="0"/>
          </a:p>
        </p:txBody>
      </p:sp>
    </p:spTree>
    <p:extLst>
      <p:ext uri="{BB962C8B-B14F-4D97-AF65-F5344CB8AC3E}">
        <p14:creationId xmlns:p14="http://schemas.microsoft.com/office/powerpoint/2010/main" val="1675522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New section (Option 1)">
    <p:bg>
      <p:bgRef idx="1001">
        <a:schemeClr val="bg2"/>
      </p:bgRef>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5A6F026-F585-014F-9AF7-FD2ABC7828A6}"/>
              </a:ext>
            </a:extLst>
          </p:cNvPr>
          <p:cNvSpPr>
            <a:spLocks noGrp="1"/>
          </p:cNvSpPr>
          <p:nvPr>
            <p:ph type="title" hasCustomPrompt="1"/>
          </p:nvPr>
        </p:nvSpPr>
        <p:spPr>
          <a:xfrm>
            <a:off x="914400" y="1828800"/>
            <a:ext cx="12801600" cy="3657600"/>
          </a:xfrm>
        </p:spPr>
        <p:txBody>
          <a:bodyPr anchor="ctr" anchorCtr="0">
            <a:noAutofit/>
          </a:bodyPr>
          <a:lstStyle>
            <a:lvl1pPr>
              <a:defRPr sz="6400"/>
            </a:lvl1pPr>
          </a:lstStyle>
          <a:p>
            <a:r>
              <a:rPr lang="en-US" dirty="0"/>
              <a:t>New section</a:t>
            </a:r>
          </a:p>
        </p:txBody>
      </p:sp>
      <p:pic>
        <p:nvPicPr>
          <p:cNvPr id="4" name="Picture 3">
            <a:extLst>
              <a:ext uri="{FF2B5EF4-FFF2-40B4-BE49-F238E27FC236}">
                <a16:creationId xmlns:a16="http://schemas.microsoft.com/office/drawing/2014/main" id="{C334217B-851B-B148-9935-4C29512DDCF0}"/>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3421720" y="7488257"/>
            <a:ext cx="904641" cy="455484"/>
          </a:xfrm>
          <a:prstGeom prst="rect">
            <a:avLst/>
          </a:prstGeom>
        </p:spPr>
      </p:pic>
    </p:spTree>
    <p:extLst>
      <p:ext uri="{BB962C8B-B14F-4D97-AF65-F5344CB8AC3E}">
        <p14:creationId xmlns:p14="http://schemas.microsoft.com/office/powerpoint/2010/main" val="3566186321"/>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New section w list (Option 1)">
    <p:bg>
      <p:bgRef idx="1001">
        <a:schemeClr val="bg2"/>
      </p:bgRef>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5A6F026-F585-014F-9AF7-FD2ABC7828A6}"/>
              </a:ext>
            </a:extLst>
          </p:cNvPr>
          <p:cNvSpPr>
            <a:spLocks noGrp="1"/>
          </p:cNvSpPr>
          <p:nvPr>
            <p:ph type="title" hasCustomPrompt="1"/>
          </p:nvPr>
        </p:nvSpPr>
        <p:spPr>
          <a:xfrm>
            <a:off x="914400" y="1828800"/>
            <a:ext cx="6824312" cy="3657600"/>
          </a:xfrm>
        </p:spPr>
        <p:txBody>
          <a:bodyPr anchor="ctr" anchorCtr="0">
            <a:noAutofit/>
          </a:bodyPr>
          <a:lstStyle>
            <a:lvl1pPr>
              <a:defRPr sz="5400"/>
            </a:lvl1pPr>
          </a:lstStyle>
          <a:p>
            <a:r>
              <a:rPr lang="en-US" dirty="0"/>
              <a:t>New section or summary slide</a:t>
            </a:r>
          </a:p>
        </p:txBody>
      </p:sp>
      <p:pic>
        <p:nvPicPr>
          <p:cNvPr id="4" name="Picture 3">
            <a:extLst>
              <a:ext uri="{FF2B5EF4-FFF2-40B4-BE49-F238E27FC236}">
                <a16:creationId xmlns:a16="http://schemas.microsoft.com/office/drawing/2014/main" id="{C334217B-851B-B148-9935-4C29512DDCF0}"/>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3421720" y="7488257"/>
            <a:ext cx="904641" cy="455484"/>
          </a:xfrm>
          <a:prstGeom prst="rect">
            <a:avLst/>
          </a:prstGeom>
        </p:spPr>
      </p:pic>
      <p:cxnSp>
        <p:nvCxnSpPr>
          <p:cNvPr id="3" name="Straight Connector 2">
            <a:extLst>
              <a:ext uri="{FF2B5EF4-FFF2-40B4-BE49-F238E27FC236}">
                <a16:creationId xmlns:a16="http://schemas.microsoft.com/office/drawing/2014/main" id="{5364747A-F355-9743-A2FD-F9FF7674ED69}"/>
              </a:ext>
            </a:extLst>
          </p:cNvPr>
          <p:cNvCxnSpPr/>
          <p:nvPr/>
        </p:nvCxnSpPr>
        <p:spPr>
          <a:xfrm>
            <a:off x="7738712" y="1828800"/>
            <a:ext cx="0" cy="36576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 Placeholder 5">
            <a:extLst>
              <a:ext uri="{FF2B5EF4-FFF2-40B4-BE49-F238E27FC236}">
                <a16:creationId xmlns:a16="http://schemas.microsoft.com/office/drawing/2014/main" id="{390429FC-B4B4-B945-9603-D7B5C390E5B2}"/>
              </a:ext>
            </a:extLst>
          </p:cNvPr>
          <p:cNvSpPr>
            <a:spLocks noGrp="1"/>
          </p:cNvSpPr>
          <p:nvPr>
            <p:ph type="body" sz="quarter" idx="12" hasCustomPrompt="1"/>
          </p:nvPr>
        </p:nvSpPr>
        <p:spPr>
          <a:xfrm>
            <a:off x="7738712" y="1828800"/>
            <a:ext cx="5683008" cy="3657600"/>
          </a:xfrm>
        </p:spPr>
        <p:txBody>
          <a:bodyPr lIns="612000" anchor="ctr" anchorCtr="0"/>
          <a:lstStyle>
            <a:lvl1pPr marL="0" marR="0" indent="0" algn="l" defTabSz="1097280" rtl="0" eaLnBrk="1" fontAlgn="ctr" latinLnBrk="0" hangingPunct="1">
              <a:lnSpc>
                <a:spcPts val="2500"/>
              </a:lnSpc>
              <a:spcBef>
                <a:spcPts val="1200"/>
              </a:spcBef>
              <a:spcAft>
                <a:spcPts val="0"/>
              </a:spcAft>
              <a:buClrTx/>
              <a:buSzTx/>
              <a:buFontTx/>
              <a:buNone/>
              <a:tabLst/>
              <a:defRPr sz="2100"/>
            </a:lvl1pPr>
            <a:lvl2pPr algn="ctr">
              <a:defRPr/>
            </a:lvl2pPr>
            <a:lvl3pPr algn="ctr">
              <a:defRPr/>
            </a:lvl3pPr>
            <a:lvl4pPr algn="ctr">
              <a:defRPr/>
            </a:lvl4pPr>
            <a:lvl5pPr algn="ctr">
              <a:defRPr/>
            </a:lvl5pPr>
          </a:lstStyle>
          <a:p>
            <a:pPr lvl="0"/>
            <a:r>
              <a:rPr lang="en-US" dirty="0"/>
              <a:t>List item 1</a:t>
            </a:r>
          </a:p>
          <a:p>
            <a:pPr lvl="0"/>
            <a:r>
              <a:rPr lang="en-US" dirty="0"/>
              <a:t>List item 2</a:t>
            </a:r>
          </a:p>
          <a:p>
            <a:pPr lvl="0"/>
            <a:r>
              <a:rPr lang="en-US" dirty="0"/>
              <a:t>List item 3…</a:t>
            </a:r>
          </a:p>
        </p:txBody>
      </p:sp>
    </p:spTree>
    <p:extLst>
      <p:ext uri="{BB962C8B-B14F-4D97-AF65-F5344CB8AC3E}">
        <p14:creationId xmlns:p14="http://schemas.microsoft.com/office/powerpoint/2010/main" val="3540657577"/>
      </p:ext>
    </p:extLst>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New section (Option 2)">
    <p:bg>
      <p:bgPr>
        <a:solidFill>
          <a:schemeClr val="tx2"/>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5A6F026-F585-014F-9AF7-FD2ABC7828A6}"/>
              </a:ext>
            </a:extLst>
          </p:cNvPr>
          <p:cNvSpPr>
            <a:spLocks noGrp="1"/>
          </p:cNvSpPr>
          <p:nvPr>
            <p:ph type="title" hasCustomPrompt="1"/>
          </p:nvPr>
        </p:nvSpPr>
        <p:spPr>
          <a:xfrm>
            <a:off x="914400" y="1828800"/>
            <a:ext cx="12801600" cy="3657600"/>
          </a:xfrm>
        </p:spPr>
        <p:txBody>
          <a:bodyPr anchor="ctr" anchorCtr="0">
            <a:noAutofit/>
          </a:bodyPr>
          <a:lstStyle>
            <a:lvl1pPr>
              <a:defRPr sz="6400">
                <a:solidFill>
                  <a:schemeClr val="bg1"/>
                </a:solidFill>
              </a:defRPr>
            </a:lvl1pPr>
          </a:lstStyle>
          <a:p>
            <a:r>
              <a:rPr lang="en-US" dirty="0"/>
              <a:t>New section</a:t>
            </a:r>
          </a:p>
        </p:txBody>
      </p:sp>
      <p:pic>
        <p:nvPicPr>
          <p:cNvPr id="4" name="Picture 3">
            <a:extLst>
              <a:ext uri="{FF2B5EF4-FFF2-40B4-BE49-F238E27FC236}">
                <a16:creationId xmlns:a16="http://schemas.microsoft.com/office/drawing/2014/main" id="{C334217B-851B-B148-9935-4C29512DDCF0}"/>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3421720" y="7488257"/>
            <a:ext cx="904641" cy="455484"/>
          </a:xfrm>
          <a:prstGeom prst="rect">
            <a:avLst/>
          </a:prstGeom>
        </p:spPr>
      </p:pic>
      <p:pic>
        <p:nvPicPr>
          <p:cNvPr id="8" name="Picture 7">
            <a:extLst>
              <a:ext uri="{FF2B5EF4-FFF2-40B4-BE49-F238E27FC236}">
                <a16:creationId xmlns:a16="http://schemas.microsoft.com/office/drawing/2014/main" id="{DDD3431E-0F6D-F94F-B844-110565A7F841}"/>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3418311" y="7488714"/>
            <a:ext cx="908050" cy="457200"/>
          </a:xfrm>
          <a:prstGeom prst="rect">
            <a:avLst/>
          </a:prstGeom>
        </p:spPr>
      </p:pic>
      <p:sp>
        <p:nvSpPr>
          <p:cNvPr id="9" name="Right Triangle 8">
            <a:extLst>
              <a:ext uri="{FF2B5EF4-FFF2-40B4-BE49-F238E27FC236}">
                <a16:creationId xmlns:a16="http://schemas.microsoft.com/office/drawing/2014/main" id="{093A9155-4F84-A742-9FCC-39F38A0DD30E}"/>
              </a:ext>
            </a:extLst>
          </p:cNvPr>
          <p:cNvSpPr/>
          <p:nvPr/>
        </p:nvSpPr>
        <p:spPr>
          <a:xfrm rot="5400000">
            <a:off x="0" y="0"/>
            <a:ext cx="2224584" cy="2224584"/>
          </a:xfrm>
          <a:prstGeom prst="r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12932326"/>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New section w list (Option2)">
    <p:bg>
      <p:bgPr>
        <a:solidFill>
          <a:schemeClr val="tx2"/>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334217B-851B-B148-9935-4C29512DDCF0}"/>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3421720" y="7488257"/>
            <a:ext cx="904641" cy="455484"/>
          </a:xfrm>
          <a:prstGeom prst="rect">
            <a:avLst/>
          </a:prstGeom>
        </p:spPr>
      </p:pic>
      <p:pic>
        <p:nvPicPr>
          <p:cNvPr id="8" name="Picture 7">
            <a:extLst>
              <a:ext uri="{FF2B5EF4-FFF2-40B4-BE49-F238E27FC236}">
                <a16:creationId xmlns:a16="http://schemas.microsoft.com/office/drawing/2014/main" id="{DDD3431E-0F6D-F94F-B844-110565A7F841}"/>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3418311" y="7488714"/>
            <a:ext cx="908050" cy="457200"/>
          </a:xfrm>
          <a:prstGeom prst="rect">
            <a:avLst/>
          </a:prstGeom>
        </p:spPr>
      </p:pic>
      <p:sp>
        <p:nvSpPr>
          <p:cNvPr id="9" name="Right Triangle 8">
            <a:extLst>
              <a:ext uri="{FF2B5EF4-FFF2-40B4-BE49-F238E27FC236}">
                <a16:creationId xmlns:a16="http://schemas.microsoft.com/office/drawing/2014/main" id="{093A9155-4F84-A742-9FCC-39F38A0DD30E}"/>
              </a:ext>
            </a:extLst>
          </p:cNvPr>
          <p:cNvSpPr/>
          <p:nvPr/>
        </p:nvSpPr>
        <p:spPr>
          <a:xfrm rot="5400000">
            <a:off x="0" y="0"/>
            <a:ext cx="2224584" cy="2224584"/>
          </a:xfrm>
          <a:prstGeom prst="r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5">
            <a:extLst>
              <a:ext uri="{FF2B5EF4-FFF2-40B4-BE49-F238E27FC236}">
                <a16:creationId xmlns:a16="http://schemas.microsoft.com/office/drawing/2014/main" id="{2D491DFD-B7FB-E641-AEEA-8C4D11FF9E62}"/>
              </a:ext>
            </a:extLst>
          </p:cNvPr>
          <p:cNvSpPr>
            <a:spLocks noGrp="1"/>
          </p:cNvSpPr>
          <p:nvPr>
            <p:ph type="title" hasCustomPrompt="1"/>
          </p:nvPr>
        </p:nvSpPr>
        <p:spPr>
          <a:xfrm>
            <a:off x="914400" y="1828800"/>
            <a:ext cx="6824312" cy="3657600"/>
          </a:xfrm>
        </p:spPr>
        <p:txBody>
          <a:bodyPr anchor="ctr" anchorCtr="0">
            <a:noAutofit/>
          </a:bodyPr>
          <a:lstStyle>
            <a:lvl1pPr>
              <a:defRPr sz="5400">
                <a:solidFill>
                  <a:schemeClr val="bg1"/>
                </a:solidFill>
              </a:defRPr>
            </a:lvl1pPr>
          </a:lstStyle>
          <a:p>
            <a:r>
              <a:rPr lang="en-US" dirty="0"/>
              <a:t>New section or summary slide</a:t>
            </a:r>
          </a:p>
        </p:txBody>
      </p:sp>
      <p:cxnSp>
        <p:nvCxnSpPr>
          <p:cNvPr id="12" name="Straight Connector 11">
            <a:extLst>
              <a:ext uri="{FF2B5EF4-FFF2-40B4-BE49-F238E27FC236}">
                <a16:creationId xmlns:a16="http://schemas.microsoft.com/office/drawing/2014/main" id="{27F5306A-3013-D347-AD90-40EC5D630A3B}"/>
              </a:ext>
            </a:extLst>
          </p:cNvPr>
          <p:cNvCxnSpPr/>
          <p:nvPr/>
        </p:nvCxnSpPr>
        <p:spPr>
          <a:xfrm>
            <a:off x="7738712" y="1828800"/>
            <a:ext cx="0" cy="365760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Text Placeholder 5">
            <a:extLst>
              <a:ext uri="{FF2B5EF4-FFF2-40B4-BE49-F238E27FC236}">
                <a16:creationId xmlns:a16="http://schemas.microsoft.com/office/drawing/2014/main" id="{D3036C3C-9B3E-2340-835E-CB6FD4C70AFE}"/>
              </a:ext>
            </a:extLst>
          </p:cNvPr>
          <p:cNvSpPr>
            <a:spLocks noGrp="1"/>
          </p:cNvSpPr>
          <p:nvPr>
            <p:ph type="body" sz="quarter" idx="12" hasCustomPrompt="1"/>
          </p:nvPr>
        </p:nvSpPr>
        <p:spPr>
          <a:xfrm>
            <a:off x="7738712" y="1828800"/>
            <a:ext cx="5683008" cy="3657600"/>
          </a:xfrm>
        </p:spPr>
        <p:txBody>
          <a:bodyPr lIns="612000" anchor="ctr" anchorCtr="0"/>
          <a:lstStyle>
            <a:lvl1pPr marL="0" marR="0" indent="0" algn="l" defTabSz="1097280" rtl="0" eaLnBrk="1" fontAlgn="ctr" latinLnBrk="0" hangingPunct="1">
              <a:lnSpc>
                <a:spcPts val="2500"/>
              </a:lnSpc>
              <a:spcBef>
                <a:spcPts val="1200"/>
              </a:spcBef>
              <a:spcAft>
                <a:spcPts val="0"/>
              </a:spcAft>
              <a:buClrTx/>
              <a:buSzTx/>
              <a:buFontTx/>
              <a:buNone/>
              <a:tabLst/>
              <a:defRPr sz="2100">
                <a:solidFill>
                  <a:schemeClr val="bg1"/>
                </a:solidFill>
              </a:defRPr>
            </a:lvl1pPr>
            <a:lvl2pPr algn="ctr">
              <a:defRPr/>
            </a:lvl2pPr>
            <a:lvl3pPr algn="ctr">
              <a:defRPr/>
            </a:lvl3pPr>
            <a:lvl4pPr algn="ctr">
              <a:defRPr/>
            </a:lvl4pPr>
            <a:lvl5pPr algn="ctr">
              <a:defRPr/>
            </a:lvl5pPr>
          </a:lstStyle>
          <a:p>
            <a:pPr lvl="0"/>
            <a:r>
              <a:rPr lang="en-US" dirty="0"/>
              <a:t>List item 1</a:t>
            </a:r>
          </a:p>
          <a:p>
            <a:pPr lvl="0"/>
            <a:r>
              <a:rPr lang="en-US" dirty="0"/>
              <a:t>List item 2</a:t>
            </a:r>
          </a:p>
          <a:p>
            <a:pPr lvl="0"/>
            <a:r>
              <a:rPr lang="en-US" dirty="0"/>
              <a:t>List item 3…</a:t>
            </a:r>
          </a:p>
        </p:txBody>
      </p:sp>
    </p:spTree>
    <p:extLst>
      <p:ext uri="{BB962C8B-B14F-4D97-AF65-F5344CB8AC3E}">
        <p14:creationId xmlns:p14="http://schemas.microsoft.com/office/powerpoint/2010/main" val="2079106879"/>
      </p:ext>
    </p:extLst>
  </p:cSld>
  <p:clrMapOvr>
    <a:overrideClrMapping bg1="dk1" tx1="lt1" bg2="dk2" tx2="lt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D90E9-661D-4165-9555-6E4EF5CEC814}"/>
              </a:ext>
            </a:extLst>
          </p:cNvPr>
          <p:cNvSpPr>
            <a:spLocks noGrp="1"/>
          </p:cNvSpPr>
          <p:nvPr>
            <p:ph type="title"/>
          </p:nvPr>
        </p:nvSpPr>
        <p:spPr/>
        <p:txBody>
          <a:bodyPr/>
          <a:lstStyle/>
          <a:p>
            <a:r>
              <a:rPr lang="en-US"/>
              <a:t>Click to edit Master title style</a:t>
            </a:r>
            <a:endParaRPr lang="en-CA" dirty="0"/>
          </a:p>
        </p:txBody>
      </p:sp>
      <p:sp>
        <p:nvSpPr>
          <p:cNvPr id="3" name="Content Placeholder 2">
            <a:extLst>
              <a:ext uri="{FF2B5EF4-FFF2-40B4-BE49-F238E27FC236}">
                <a16:creationId xmlns:a16="http://schemas.microsoft.com/office/drawing/2014/main" id="{7380BB4C-BF69-4CCD-BC64-B403843DF636}"/>
              </a:ext>
            </a:extLst>
          </p:cNvPr>
          <p:cNvSpPr>
            <a:spLocks noGrp="1"/>
          </p:cNvSpPr>
          <p:nvPr>
            <p:ph idx="1"/>
          </p:nvPr>
        </p:nvSpPr>
        <p:spPr>
          <a:xfrm>
            <a:off x="914400" y="2057400"/>
            <a:ext cx="12801600" cy="4572000"/>
          </a:xfrm>
        </p:spPr>
        <p:txBody>
          <a:bodyPr/>
          <a:lstStyle>
            <a:lvl1pPr>
              <a:defRPr/>
            </a:lvl1pPr>
            <a:lvl2pPr marL="457200" indent="-228600" fontAlgn="ctr">
              <a:buSzPct val="65000"/>
              <a:buFont typeface="Lucida Grande"/>
              <a:buChar char="●"/>
              <a:defRPr/>
            </a:lvl2pPr>
            <a:lvl3pPr>
              <a:buSzPct val="65000"/>
              <a:defRPr/>
            </a:lvl3pPr>
            <a:lvl4pPr>
              <a:buSzPct val="75000"/>
              <a:defRPr/>
            </a:lvl4pPr>
            <a:lvl5pPr>
              <a:buSzPct val="7500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6" name="Footer Placeholder 4">
            <a:extLst>
              <a:ext uri="{FF2B5EF4-FFF2-40B4-BE49-F238E27FC236}">
                <a16:creationId xmlns:a16="http://schemas.microsoft.com/office/drawing/2014/main" id="{43C395EF-E199-8F48-8C21-E063F6466DB7}"/>
              </a:ext>
            </a:extLst>
          </p:cNvPr>
          <p:cNvSpPr>
            <a:spLocks noGrp="1"/>
          </p:cNvSpPr>
          <p:nvPr>
            <p:ph type="ftr" sz="quarter" idx="3"/>
          </p:nvPr>
        </p:nvSpPr>
        <p:spPr>
          <a:xfrm>
            <a:off x="1261872" y="7669385"/>
            <a:ext cx="10972800" cy="228600"/>
          </a:xfrm>
          <a:prstGeom prst="rect">
            <a:avLst/>
          </a:prstGeom>
        </p:spPr>
        <p:txBody>
          <a:bodyPr vert="horz" wrap="none" lIns="0" tIns="0" rIns="0" bIns="0" rtlCol="0" anchor="b" anchorCtr="0"/>
          <a:lstStyle>
            <a:lvl1pPr algn="l">
              <a:defRPr sz="1200">
                <a:solidFill>
                  <a:schemeClr val="tx1"/>
                </a:solidFill>
              </a:defRPr>
            </a:lvl1pPr>
          </a:lstStyle>
          <a:p>
            <a:r>
              <a:rPr lang="en-CA" dirty="0"/>
              <a:t>Presentation title – Date</a:t>
            </a:r>
          </a:p>
        </p:txBody>
      </p:sp>
      <p:sp>
        <p:nvSpPr>
          <p:cNvPr id="7" name="Slide Number Placeholder 5">
            <a:extLst>
              <a:ext uri="{FF2B5EF4-FFF2-40B4-BE49-F238E27FC236}">
                <a16:creationId xmlns:a16="http://schemas.microsoft.com/office/drawing/2014/main" id="{459A11C1-77A8-CC4A-92BE-70D854B46868}"/>
              </a:ext>
            </a:extLst>
          </p:cNvPr>
          <p:cNvSpPr>
            <a:spLocks noGrp="1"/>
          </p:cNvSpPr>
          <p:nvPr>
            <p:ph type="sldNum" sz="quarter" idx="4"/>
          </p:nvPr>
        </p:nvSpPr>
        <p:spPr>
          <a:xfrm>
            <a:off x="914400" y="7669385"/>
            <a:ext cx="228600" cy="228600"/>
          </a:xfrm>
          <a:prstGeom prst="rect">
            <a:avLst/>
          </a:prstGeom>
        </p:spPr>
        <p:txBody>
          <a:bodyPr vert="horz" wrap="none" lIns="0" tIns="0" rIns="0" bIns="0" rtlCol="0" anchor="b" anchorCtr="0"/>
          <a:lstStyle>
            <a:lvl1pPr algn="l">
              <a:defRPr sz="1200">
                <a:solidFill>
                  <a:schemeClr val="tx1"/>
                </a:solidFill>
              </a:defRPr>
            </a:lvl1pPr>
          </a:lstStyle>
          <a:p>
            <a:fld id="{F1789317-5566-624D-BF77-A54A52B775C6}" type="slidenum">
              <a:rPr lang="en-CA" smtClean="0"/>
              <a:pPr/>
              <a:t>‹#›</a:t>
            </a:fld>
            <a:endParaRPr lang="en-CA" dirty="0"/>
          </a:p>
        </p:txBody>
      </p:sp>
    </p:spTree>
    <p:extLst>
      <p:ext uri="{BB962C8B-B14F-4D97-AF65-F5344CB8AC3E}">
        <p14:creationId xmlns:p14="http://schemas.microsoft.com/office/powerpoint/2010/main" val="1803401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description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80BB4C-BF69-4CCD-BC64-B403843DF636}"/>
              </a:ext>
            </a:extLst>
          </p:cNvPr>
          <p:cNvSpPr>
            <a:spLocks noGrp="1"/>
          </p:cNvSpPr>
          <p:nvPr>
            <p:ph idx="1"/>
          </p:nvPr>
        </p:nvSpPr>
        <p:spPr>
          <a:xfrm>
            <a:off x="914400" y="2743200"/>
            <a:ext cx="12801600" cy="3886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10" name="Text Placeholder 2">
            <a:extLst>
              <a:ext uri="{FF2B5EF4-FFF2-40B4-BE49-F238E27FC236}">
                <a16:creationId xmlns:a16="http://schemas.microsoft.com/office/drawing/2014/main" id="{070A391E-0087-4AAA-867D-8FE2851D54CD}"/>
              </a:ext>
            </a:extLst>
          </p:cNvPr>
          <p:cNvSpPr>
            <a:spLocks noGrp="1"/>
          </p:cNvSpPr>
          <p:nvPr>
            <p:ph type="body" idx="13"/>
          </p:nvPr>
        </p:nvSpPr>
        <p:spPr>
          <a:xfrm>
            <a:off x="914400" y="2057400"/>
            <a:ext cx="12801600" cy="457200"/>
          </a:xfrm>
        </p:spPr>
        <p:txBody>
          <a:bodyPr anchor="b"/>
          <a:lstStyle>
            <a:lvl1pPr marL="0" indent="0">
              <a:buNone/>
              <a:defRPr sz="1800" b="0"/>
            </a:lvl1pPr>
            <a:lvl2pPr marL="548640" indent="0">
              <a:buNone/>
              <a:defRPr sz="2400" b="1"/>
            </a:lvl2pPr>
            <a:lvl3pPr marL="1097280" indent="0">
              <a:buNone/>
              <a:defRPr sz="2160" b="1"/>
            </a:lvl3pPr>
            <a:lvl4pPr marL="1645920" indent="0">
              <a:buNone/>
              <a:defRPr sz="1920" b="1"/>
            </a:lvl4pPr>
            <a:lvl5pPr marL="2194560" indent="0">
              <a:buNone/>
              <a:defRPr sz="1920" b="1"/>
            </a:lvl5pPr>
            <a:lvl6pPr marL="2743200" indent="0">
              <a:buNone/>
              <a:defRPr sz="1920" b="1"/>
            </a:lvl6pPr>
            <a:lvl7pPr marL="3291840" indent="0">
              <a:buNone/>
              <a:defRPr sz="1920" b="1"/>
            </a:lvl7pPr>
            <a:lvl8pPr marL="3840480" indent="0">
              <a:buNone/>
              <a:defRPr sz="1920" b="1"/>
            </a:lvl8pPr>
            <a:lvl9pPr marL="4389120" indent="0">
              <a:buNone/>
              <a:defRPr sz="1920" b="1"/>
            </a:lvl9pPr>
          </a:lstStyle>
          <a:p>
            <a:pPr lvl="0"/>
            <a:r>
              <a:rPr lang="en-US"/>
              <a:t>Edit Master text styles</a:t>
            </a:r>
          </a:p>
        </p:txBody>
      </p:sp>
      <p:sp>
        <p:nvSpPr>
          <p:cNvPr id="7" name="Title 6">
            <a:extLst>
              <a:ext uri="{FF2B5EF4-FFF2-40B4-BE49-F238E27FC236}">
                <a16:creationId xmlns:a16="http://schemas.microsoft.com/office/drawing/2014/main" id="{FFD98326-978B-4B97-A2D8-7B26396642A9}"/>
              </a:ext>
            </a:extLst>
          </p:cNvPr>
          <p:cNvSpPr>
            <a:spLocks noGrp="1"/>
          </p:cNvSpPr>
          <p:nvPr>
            <p:ph type="title"/>
          </p:nvPr>
        </p:nvSpPr>
        <p:spPr/>
        <p:txBody>
          <a:bodyPr/>
          <a:lstStyle/>
          <a:p>
            <a:r>
              <a:rPr lang="en-US"/>
              <a:t>Click to edit Master title style</a:t>
            </a:r>
            <a:endParaRPr lang="en-CA" dirty="0"/>
          </a:p>
        </p:txBody>
      </p:sp>
      <p:sp>
        <p:nvSpPr>
          <p:cNvPr id="11" name="Footer Placeholder 4">
            <a:extLst>
              <a:ext uri="{FF2B5EF4-FFF2-40B4-BE49-F238E27FC236}">
                <a16:creationId xmlns:a16="http://schemas.microsoft.com/office/drawing/2014/main" id="{67D131A7-9347-474C-8488-1B51EC1E1B3E}"/>
              </a:ext>
            </a:extLst>
          </p:cNvPr>
          <p:cNvSpPr>
            <a:spLocks noGrp="1"/>
          </p:cNvSpPr>
          <p:nvPr>
            <p:ph type="ftr" sz="quarter" idx="3"/>
          </p:nvPr>
        </p:nvSpPr>
        <p:spPr>
          <a:xfrm>
            <a:off x="1261872" y="7669385"/>
            <a:ext cx="10972800" cy="228600"/>
          </a:xfrm>
          <a:prstGeom prst="rect">
            <a:avLst/>
          </a:prstGeom>
        </p:spPr>
        <p:txBody>
          <a:bodyPr vert="horz" wrap="none" lIns="0" tIns="0" rIns="0" bIns="0" rtlCol="0" anchor="b" anchorCtr="0"/>
          <a:lstStyle>
            <a:lvl1pPr algn="l">
              <a:defRPr sz="1200">
                <a:solidFill>
                  <a:schemeClr val="tx1"/>
                </a:solidFill>
              </a:defRPr>
            </a:lvl1pPr>
          </a:lstStyle>
          <a:p>
            <a:r>
              <a:rPr lang="en-CA" dirty="0"/>
              <a:t>Presentation title – Date</a:t>
            </a:r>
          </a:p>
        </p:txBody>
      </p:sp>
      <p:sp>
        <p:nvSpPr>
          <p:cNvPr id="12" name="Slide Number Placeholder 5">
            <a:extLst>
              <a:ext uri="{FF2B5EF4-FFF2-40B4-BE49-F238E27FC236}">
                <a16:creationId xmlns:a16="http://schemas.microsoft.com/office/drawing/2014/main" id="{FFB1E1A3-1CA6-C34A-88AB-9CD70234437E}"/>
              </a:ext>
            </a:extLst>
          </p:cNvPr>
          <p:cNvSpPr>
            <a:spLocks noGrp="1"/>
          </p:cNvSpPr>
          <p:nvPr>
            <p:ph type="sldNum" sz="quarter" idx="4"/>
          </p:nvPr>
        </p:nvSpPr>
        <p:spPr>
          <a:xfrm>
            <a:off x="914400" y="7669385"/>
            <a:ext cx="228600" cy="228600"/>
          </a:xfrm>
          <a:prstGeom prst="rect">
            <a:avLst/>
          </a:prstGeom>
        </p:spPr>
        <p:txBody>
          <a:bodyPr vert="horz" wrap="none" lIns="0" tIns="0" rIns="0" bIns="0" rtlCol="0" anchor="b" anchorCtr="0"/>
          <a:lstStyle>
            <a:lvl1pPr algn="l">
              <a:defRPr sz="1200">
                <a:solidFill>
                  <a:schemeClr val="tx1"/>
                </a:solidFill>
              </a:defRPr>
            </a:lvl1pPr>
          </a:lstStyle>
          <a:p>
            <a:fld id="{5C4C9B5F-EC26-5544-9EA5-5140FCBDB226}" type="slidenum">
              <a:rPr lang="en-CA" smtClean="0"/>
              <a:pPr/>
              <a:t>‹#›</a:t>
            </a:fld>
            <a:endParaRPr lang="en-CA" dirty="0"/>
          </a:p>
        </p:txBody>
      </p:sp>
    </p:spTree>
    <p:extLst>
      <p:ext uri="{BB962C8B-B14F-4D97-AF65-F5344CB8AC3E}">
        <p14:creationId xmlns:p14="http://schemas.microsoft.com/office/powerpoint/2010/main" val="1026650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3D52D4E-609A-41E6-9E02-F3EB38769835}"/>
              </a:ext>
            </a:extLst>
          </p:cNvPr>
          <p:cNvSpPr>
            <a:spLocks noGrp="1"/>
          </p:cNvSpPr>
          <p:nvPr>
            <p:ph type="title"/>
          </p:nvPr>
        </p:nvSpPr>
        <p:spPr>
          <a:xfrm>
            <a:off x="914400" y="648182"/>
            <a:ext cx="12801600" cy="1180618"/>
          </a:xfrm>
          <a:prstGeom prst="rect">
            <a:avLst/>
          </a:prstGeom>
        </p:spPr>
        <p:txBody>
          <a:bodyPr vert="horz" lIns="0" tIns="0" rIns="0" bIns="0" rtlCol="0" anchor="t" anchorCtr="0">
            <a:normAutofit/>
          </a:bodyPr>
          <a:lstStyle/>
          <a:p>
            <a:r>
              <a:rPr lang="en-US"/>
              <a:t>Click to edit Master title style</a:t>
            </a:r>
            <a:endParaRPr lang="en-CA" dirty="0"/>
          </a:p>
        </p:txBody>
      </p:sp>
      <p:sp>
        <p:nvSpPr>
          <p:cNvPr id="3" name="Text Placeholder 2">
            <a:extLst>
              <a:ext uri="{FF2B5EF4-FFF2-40B4-BE49-F238E27FC236}">
                <a16:creationId xmlns:a16="http://schemas.microsoft.com/office/drawing/2014/main" id="{38AB9C5B-B1B2-4CDD-AC20-55526EF149A7}"/>
              </a:ext>
            </a:extLst>
          </p:cNvPr>
          <p:cNvSpPr>
            <a:spLocks noGrp="1"/>
          </p:cNvSpPr>
          <p:nvPr>
            <p:ph type="body" idx="1"/>
          </p:nvPr>
        </p:nvSpPr>
        <p:spPr>
          <a:xfrm>
            <a:off x="914400" y="2057400"/>
            <a:ext cx="12801600" cy="4572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5" name="Footer Placeholder 4">
            <a:extLst>
              <a:ext uri="{FF2B5EF4-FFF2-40B4-BE49-F238E27FC236}">
                <a16:creationId xmlns:a16="http://schemas.microsoft.com/office/drawing/2014/main" id="{43A797B1-5D2B-40C9-A12D-B32876D05582}"/>
              </a:ext>
            </a:extLst>
          </p:cNvPr>
          <p:cNvSpPr>
            <a:spLocks noGrp="1"/>
          </p:cNvSpPr>
          <p:nvPr>
            <p:ph type="ftr" sz="quarter" idx="3"/>
          </p:nvPr>
        </p:nvSpPr>
        <p:spPr>
          <a:xfrm>
            <a:off x="1261872" y="7669385"/>
            <a:ext cx="10972800" cy="228600"/>
          </a:xfrm>
          <a:prstGeom prst="rect">
            <a:avLst/>
          </a:prstGeom>
        </p:spPr>
        <p:txBody>
          <a:bodyPr vert="horz" wrap="none" lIns="0" tIns="0" rIns="0" bIns="0" rtlCol="0" anchor="b" anchorCtr="0"/>
          <a:lstStyle>
            <a:lvl1pPr algn="l">
              <a:defRPr sz="1200">
                <a:solidFill>
                  <a:schemeClr val="tx1"/>
                </a:solidFill>
              </a:defRPr>
            </a:lvl1pPr>
          </a:lstStyle>
          <a:p>
            <a:r>
              <a:rPr lang="en-CA" dirty="0"/>
              <a:t>Presentation title – Date</a:t>
            </a:r>
          </a:p>
        </p:txBody>
      </p:sp>
      <p:sp>
        <p:nvSpPr>
          <p:cNvPr id="6" name="Slide Number Placeholder 5">
            <a:extLst>
              <a:ext uri="{FF2B5EF4-FFF2-40B4-BE49-F238E27FC236}">
                <a16:creationId xmlns:a16="http://schemas.microsoft.com/office/drawing/2014/main" id="{C23562B0-1944-4930-A4AF-A3371E46E68D}"/>
              </a:ext>
            </a:extLst>
          </p:cNvPr>
          <p:cNvSpPr>
            <a:spLocks noGrp="1"/>
          </p:cNvSpPr>
          <p:nvPr>
            <p:ph type="sldNum" sz="quarter" idx="4"/>
          </p:nvPr>
        </p:nvSpPr>
        <p:spPr>
          <a:xfrm>
            <a:off x="914400" y="7669385"/>
            <a:ext cx="228600" cy="228600"/>
          </a:xfrm>
          <a:prstGeom prst="rect">
            <a:avLst/>
          </a:prstGeom>
        </p:spPr>
        <p:txBody>
          <a:bodyPr vert="horz" wrap="none" lIns="0" tIns="0" rIns="0" bIns="0" rtlCol="0" anchor="b" anchorCtr="0"/>
          <a:lstStyle>
            <a:lvl1pPr algn="l">
              <a:defRPr sz="1200">
                <a:solidFill>
                  <a:schemeClr val="tx1"/>
                </a:solidFill>
              </a:defRPr>
            </a:lvl1pPr>
          </a:lstStyle>
          <a:p>
            <a:fld id="{2F654CB2-A295-A141-97CC-AE8F9784DE92}" type="slidenum">
              <a:rPr lang="en-CA" smtClean="0"/>
              <a:pPr/>
              <a:t>‹#›</a:t>
            </a:fld>
            <a:endParaRPr lang="en-CA" dirty="0"/>
          </a:p>
        </p:txBody>
      </p:sp>
      <p:pic>
        <p:nvPicPr>
          <p:cNvPr id="11" name="Picture 10">
            <a:extLst>
              <a:ext uri="{FF2B5EF4-FFF2-40B4-BE49-F238E27FC236}">
                <a16:creationId xmlns:a16="http://schemas.microsoft.com/office/drawing/2014/main" id="{008D7F46-A575-0D4D-A4FF-6D8B96997E4D}"/>
              </a:ext>
            </a:extLst>
          </p:cNvPr>
          <p:cNvPicPr>
            <a:picLocks noChangeAspect="1"/>
          </p:cNvPicPr>
          <p:nvPr/>
        </p:nvPicPr>
        <p:blipFill>
          <a:blip r:embed="rId15" cstate="print">
            <a:extLst>
              <a:ext uri="{28A0092B-C50C-407E-A947-70E740481C1C}">
                <a14:useLocalDpi xmlns:a14="http://schemas.microsoft.com/office/drawing/2010/main"/>
              </a:ext>
            </a:extLst>
          </a:blip>
          <a:stretch>
            <a:fillRect/>
          </a:stretch>
        </p:blipFill>
        <p:spPr>
          <a:xfrm>
            <a:off x="13418311" y="7488714"/>
            <a:ext cx="908050" cy="457200"/>
          </a:xfrm>
          <a:prstGeom prst="rect">
            <a:avLst/>
          </a:prstGeom>
        </p:spPr>
      </p:pic>
    </p:spTree>
    <p:extLst>
      <p:ext uri="{BB962C8B-B14F-4D97-AF65-F5344CB8AC3E}">
        <p14:creationId xmlns:p14="http://schemas.microsoft.com/office/powerpoint/2010/main" val="753575855"/>
      </p:ext>
    </p:extLst>
  </p:cSld>
  <p:clrMap bg1="lt1" tx1="dk1" bg2="lt2" tx2="dk2" accent1="accent1" accent2="accent2" accent3="accent3" accent4="accent4" accent5="accent5" accent6="accent6" hlink="hlink" folHlink="folHlink"/>
  <p:sldLayoutIdLst>
    <p:sldLayoutId id="2147483690" r:id="rId1"/>
    <p:sldLayoutId id="2147483689" r:id="rId2"/>
    <p:sldLayoutId id="2147483692" r:id="rId3"/>
    <p:sldLayoutId id="2147483691" r:id="rId4"/>
    <p:sldLayoutId id="2147483698" r:id="rId5"/>
    <p:sldLayoutId id="2147483699" r:id="rId6"/>
    <p:sldLayoutId id="2147483700" r:id="rId7"/>
    <p:sldLayoutId id="2147483683" r:id="rId8"/>
    <p:sldLayoutId id="2147483688" r:id="rId9"/>
    <p:sldLayoutId id="2147483684" r:id="rId10"/>
    <p:sldLayoutId id="2147483685" r:id="rId11"/>
    <p:sldLayoutId id="2147483686" r:id="rId12"/>
    <p:sldLayoutId id="2147483697" r:id="rId13"/>
  </p:sldLayoutIdLst>
  <p:hf hdr="0" dt="0"/>
  <p:txStyles>
    <p:titleStyle>
      <a:lvl1pPr algn="l" defTabSz="1097280" rtl="0" eaLnBrk="1" latinLnBrk="0" hangingPunct="1">
        <a:lnSpc>
          <a:spcPct val="90000"/>
        </a:lnSpc>
        <a:spcBef>
          <a:spcPct val="0"/>
        </a:spcBef>
        <a:buNone/>
        <a:defRPr sz="4400" b="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0" indent="0" algn="l" defTabSz="1097280" rtl="0" eaLnBrk="1" fontAlgn="ctr" latinLnBrk="0" hangingPunct="1">
        <a:lnSpc>
          <a:spcPct val="100000"/>
        </a:lnSpc>
        <a:spcBef>
          <a:spcPts val="1200"/>
        </a:spcBef>
        <a:buFontTx/>
        <a:buNone/>
        <a:defRPr sz="2400" kern="1200">
          <a:solidFill>
            <a:schemeClr val="tx1"/>
          </a:solidFill>
          <a:latin typeface="+mn-lt"/>
          <a:ea typeface="+mn-ea"/>
          <a:cs typeface="+mn-cs"/>
        </a:defRPr>
      </a:lvl1pPr>
      <a:lvl2pPr marL="457200" indent="-228600" algn="l" defTabSz="1097280" rtl="0" eaLnBrk="1" fontAlgn="ctr" latinLnBrk="0" hangingPunct="1">
        <a:lnSpc>
          <a:spcPct val="100000"/>
        </a:lnSpc>
        <a:spcBef>
          <a:spcPts val="600"/>
        </a:spcBef>
        <a:buSzPct val="65000"/>
        <a:buFont typeface="Lucida Grande"/>
        <a:buChar char="●"/>
        <a:defRPr sz="2400" kern="1200">
          <a:solidFill>
            <a:schemeClr val="tx1"/>
          </a:solidFill>
          <a:latin typeface="+mn-lt"/>
          <a:ea typeface="+mn-ea"/>
          <a:cs typeface="+mn-cs"/>
        </a:defRPr>
      </a:lvl2pPr>
      <a:lvl3pPr marL="914400" indent="-228600" algn="l" defTabSz="1097280" rtl="0" eaLnBrk="1" fontAlgn="ctr" latinLnBrk="0" hangingPunct="1">
        <a:lnSpc>
          <a:spcPct val="100000"/>
        </a:lnSpc>
        <a:spcBef>
          <a:spcPts val="600"/>
        </a:spcBef>
        <a:buSzPct val="65000"/>
        <a:buFont typeface="Arial" panose="020B0604020202020204" pitchFamily="34" charset="0"/>
        <a:buChar char="○"/>
        <a:defRPr sz="2400" kern="1200">
          <a:solidFill>
            <a:schemeClr val="tx1"/>
          </a:solidFill>
          <a:latin typeface="+mn-lt"/>
          <a:ea typeface="+mn-ea"/>
          <a:cs typeface="+mn-cs"/>
        </a:defRPr>
      </a:lvl3pPr>
      <a:lvl4pPr marL="1371600" indent="-228600" algn="l" defTabSz="1097280" rtl="0" eaLnBrk="1" fontAlgn="ctr" latinLnBrk="0" hangingPunct="1">
        <a:lnSpc>
          <a:spcPct val="100000"/>
        </a:lnSpc>
        <a:spcBef>
          <a:spcPts val="600"/>
        </a:spcBef>
        <a:buSzPct val="75000"/>
        <a:buFont typeface="Arial" panose="020B0604020202020204" pitchFamily="34" charset="0"/>
        <a:buChar char="–"/>
        <a:defRPr sz="2400" kern="1200">
          <a:solidFill>
            <a:schemeClr val="tx1"/>
          </a:solidFill>
          <a:latin typeface="+mn-lt"/>
          <a:ea typeface="+mn-ea"/>
          <a:cs typeface="+mn-cs"/>
        </a:defRPr>
      </a:lvl4pPr>
      <a:lvl5pPr marL="1828800" indent="-228600" algn="l" defTabSz="1097280" rtl="0" eaLnBrk="1" fontAlgn="ctr" latinLnBrk="0" hangingPunct="1">
        <a:lnSpc>
          <a:spcPct val="100000"/>
        </a:lnSpc>
        <a:spcBef>
          <a:spcPts val="600"/>
        </a:spcBef>
        <a:buSzPct val="75000"/>
        <a:buFont typeface="Arial" panose="020B0604020202020204" pitchFamily="34" charset="0"/>
        <a:buChar char="–"/>
        <a:defRPr sz="2400" kern="1200">
          <a:solidFill>
            <a:schemeClr val="tx1"/>
          </a:solidFill>
          <a:latin typeface="+mn-lt"/>
          <a:ea typeface="+mn-ea"/>
          <a:cs typeface="+mn-cs"/>
        </a:defRPr>
      </a:lvl5pPr>
      <a:lvl6pPr marL="301752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6pPr>
      <a:lvl7pPr marL="356616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7pPr>
      <a:lvl8pPr marL="411480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8pPr>
      <a:lvl9pPr marL="466344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9pPr>
    </p:bodyStyle>
    <p:otherStyle>
      <a:defPPr>
        <a:defRPr lang="en-US"/>
      </a:defPPr>
      <a:lvl1pPr marL="0" algn="l" defTabSz="1097280" rtl="0" eaLnBrk="1" latinLnBrk="0" hangingPunct="1">
        <a:defRPr sz="2160" kern="1200">
          <a:solidFill>
            <a:schemeClr val="tx1"/>
          </a:solidFill>
          <a:latin typeface="+mn-lt"/>
          <a:ea typeface="+mn-ea"/>
          <a:cs typeface="+mn-cs"/>
        </a:defRPr>
      </a:lvl1pPr>
      <a:lvl2pPr marL="548640" algn="l" defTabSz="1097280" rtl="0" eaLnBrk="1" latinLnBrk="0" hangingPunct="1">
        <a:defRPr sz="2160" kern="1200">
          <a:solidFill>
            <a:schemeClr val="tx1"/>
          </a:solidFill>
          <a:latin typeface="+mn-lt"/>
          <a:ea typeface="+mn-ea"/>
          <a:cs typeface="+mn-cs"/>
        </a:defRPr>
      </a:lvl2pPr>
      <a:lvl3pPr marL="1097280" algn="l" defTabSz="1097280" rtl="0" eaLnBrk="1" latinLnBrk="0" hangingPunct="1">
        <a:defRPr sz="2160" kern="1200">
          <a:solidFill>
            <a:schemeClr val="tx1"/>
          </a:solidFill>
          <a:latin typeface="+mn-lt"/>
          <a:ea typeface="+mn-ea"/>
          <a:cs typeface="+mn-cs"/>
        </a:defRPr>
      </a:lvl3pPr>
      <a:lvl4pPr marL="1645920" algn="l" defTabSz="1097280" rtl="0" eaLnBrk="1" latinLnBrk="0" hangingPunct="1">
        <a:defRPr sz="2160" kern="1200">
          <a:solidFill>
            <a:schemeClr val="tx1"/>
          </a:solidFill>
          <a:latin typeface="+mn-lt"/>
          <a:ea typeface="+mn-ea"/>
          <a:cs typeface="+mn-cs"/>
        </a:defRPr>
      </a:lvl4pPr>
      <a:lvl5pPr marL="2194560" algn="l" defTabSz="1097280" rtl="0" eaLnBrk="1" latinLnBrk="0" hangingPunct="1">
        <a:defRPr sz="2160" kern="1200">
          <a:solidFill>
            <a:schemeClr val="tx1"/>
          </a:solidFill>
          <a:latin typeface="+mn-lt"/>
          <a:ea typeface="+mn-ea"/>
          <a:cs typeface="+mn-cs"/>
        </a:defRPr>
      </a:lvl5pPr>
      <a:lvl6pPr marL="2743200" algn="l" defTabSz="1097280" rtl="0" eaLnBrk="1" latinLnBrk="0" hangingPunct="1">
        <a:defRPr sz="2160" kern="1200">
          <a:solidFill>
            <a:schemeClr val="tx1"/>
          </a:solidFill>
          <a:latin typeface="+mn-lt"/>
          <a:ea typeface="+mn-ea"/>
          <a:cs typeface="+mn-cs"/>
        </a:defRPr>
      </a:lvl6pPr>
      <a:lvl7pPr marL="3291840" algn="l" defTabSz="1097280" rtl="0" eaLnBrk="1" latinLnBrk="0" hangingPunct="1">
        <a:defRPr sz="2160" kern="1200">
          <a:solidFill>
            <a:schemeClr val="tx1"/>
          </a:solidFill>
          <a:latin typeface="+mn-lt"/>
          <a:ea typeface="+mn-ea"/>
          <a:cs typeface="+mn-cs"/>
        </a:defRPr>
      </a:lvl7pPr>
      <a:lvl8pPr marL="3840480" algn="l" defTabSz="1097280" rtl="0" eaLnBrk="1" latinLnBrk="0" hangingPunct="1">
        <a:defRPr sz="2160" kern="1200">
          <a:solidFill>
            <a:schemeClr val="tx1"/>
          </a:solidFill>
          <a:latin typeface="+mn-lt"/>
          <a:ea typeface="+mn-ea"/>
          <a:cs typeface="+mn-cs"/>
        </a:defRPr>
      </a:lvl8pPr>
      <a:lvl9pPr marL="4389120" algn="l" defTabSz="1097280" rtl="0" eaLnBrk="1" latinLnBrk="0" hangingPunct="1">
        <a:defRPr sz="21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LOE Remediation</a:t>
            </a:r>
          </a:p>
        </p:txBody>
      </p:sp>
    </p:spTree>
    <p:extLst>
      <p:ext uri="{BB962C8B-B14F-4D97-AF65-F5344CB8AC3E}">
        <p14:creationId xmlns:p14="http://schemas.microsoft.com/office/powerpoint/2010/main" val="23312829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a:t>
            </a:r>
          </a:p>
        </p:txBody>
      </p:sp>
      <p:sp>
        <p:nvSpPr>
          <p:cNvPr id="3" name="Content Placeholder 2"/>
          <p:cNvSpPr>
            <a:spLocks noGrp="1"/>
          </p:cNvSpPr>
          <p:nvPr>
            <p:ph idx="1"/>
          </p:nvPr>
        </p:nvSpPr>
        <p:spPr>
          <a:xfrm>
            <a:off x="914400" y="1828800"/>
            <a:ext cx="12801600" cy="5247526"/>
          </a:xfrm>
        </p:spPr>
        <p:txBody>
          <a:bodyPr/>
          <a:lstStyle/>
          <a:p>
            <a:pPr marL="285750" lvl="0" indent="-285750" fontAlgn="auto">
              <a:spcBef>
                <a:spcPts val="0"/>
              </a:spcBef>
              <a:buFont typeface="Arial" panose="020B0604020202020204" pitchFamily="34" charset="0"/>
              <a:buChar char="•"/>
            </a:pPr>
            <a:r>
              <a:rPr lang="en-US" sz="1600" dirty="0">
                <a:solidFill>
                  <a:srgbClr val="000000"/>
                </a:solidFill>
                <a:latin typeface="Arial" panose="020B0604020202020204" pitchFamily="34" charset="0"/>
              </a:rPr>
              <a:t>Between 1998 and 2017, the WSIB did not always calculate cost of living increases correctly when considering the earnings for people with injury and illness claims, which may have affected the calculation of the loss of earnings benefit. </a:t>
            </a:r>
          </a:p>
          <a:p>
            <a:pPr marL="285750" lvl="0" indent="-285750" fontAlgn="auto">
              <a:spcBef>
                <a:spcPts val="0"/>
              </a:spcBef>
              <a:buFont typeface="Arial" panose="020B0604020202020204" pitchFamily="34" charset="0"/>
              <a:buChar char="•"/>
            </a:pPr>
            <a:endParaRPr lang="en-US" sz="1600" dirty="0">
              <a:solidFill>
                <a:srgbClr val="000000"/>
              </a:solidFill>
              <a:latin typeface="Arial" panose="020B0604020202020204" pitchFamily="34" charset="0"/>
            </a:endParaRPr>
          </a:p>
          <a:p>
            <a:pPr marL="285750" lvl="0" indent="-285750" fontAlgn="auto">
              <a:spcBef>
                <a:spcPts val="0"/>
              </a:spcBef>
              <a:buFont typeface="Arial" panose="020B0604020202020204" pitchFamily="34" charset="0"/>
              <a:buChar char="•"/>
            </a:pPr>
            <a:r>
              <a:rPr lang="en-US" sz="1600" dirty="0">
                <a:solidFill>
                  <a:srgbClr val="000000"/>
                </a:solidFill>
                <a:latin typeface="Arial" panose="020B0604020202020204" pitchFamily="34" charset="0"/>
              </a:rPr>
              <a:t>In May 2019, a legislative non-compliance issue surfaced with a ruling by the Workplace Safety and Insurance Appeals Tribunal (3899/17R), which found that the WSIB incorrectly calculated LOE benefits. A WSIB assessment of this decision determined that a systemic non-application of subsection 43(5) of the WSIA had occurred since its introduction in January 1998 to December 31, 2017. </a:t>
            </a:r>
          </a:p>
          <a:p>
            <a:pPr marL="285750" lvl="0" indent="-285750" fontAlgn="auto">
              <a:spcBef>
                <a:spcPts val="0"/>
              </a:spcBef>
              <a:buFont typeface="Arial" panose="020B0604020202020204" pitchFamily="34" charset="0"/>
              <a:buChar char="•"/>
            </a:pPr>
            <a:endParaRPr lang="en-US" sz="1600" dirty="0">
              <a:solidFill>
                <a:srgbClr val="000000"/>
              </a:solidFill>
              <a:latin typeface="Arial" panose="020B0604020202020204" pitchFamily="34" charset="0"/>
            </a:endParaRPr>
          </a:p>
          <a:p>
            <a:pPr marL="285750" indent="-285750" fontAlgn="auto">
              <a:spcBef>
                <a:spcPts val="0"/>
              </a:spcBef>
              <a:buFont typeface="Arial" panose="020B0604020202020204" pitchFamily="34" charset="0"/>
              <a:buChar char="•"/>
            </a:pPr>
            <a:r>
              <a:rPr lang="en-US" sz="1600" dirty="0">
                <a:solidFill>
                  <a:srgbClr val="000000"/>
                </a:solidFill>
                <a:latin typeface="Arial" panose="020B0604020202020204" pitchFamily="34" charset="0"/>
              </a:rPr>
              <a:t>We are in a position now to tell people a mistake was made, we know who was impacted, we know how much we owe each person, and we’re in contact with everyone to fix it.  The WSIB is focused on getting this right.</a:t>
            </a:r>
          </a:p>
          <a:p>
            <a:pPr lvl="0" fontAlgn="auto">
              <a:spcBef>
                <a:spcPts val="0"/>
              </a:spcBef>
            </a:pPr>
            <a:endParaRPr lang="en-US" sz="1600" dirty="0">
              <a:solidFill>
                <a:srgbClr val="000000"/>
              </a:solidFill>
              <a:latin typeface="Arial" panose="020B0604020202020204" pitchFamily="34" charset="0"/>
            </a:endParaRPr>
          </a:p>
          <a:p>
            <a:pPr marL="285750" lvl="0" indent="-285750" fontAlgn="auto">
              <a:spcBef>
                <a:spcPts val="0"/>
              </a:spcBef>
              <a:buFont typeface="Arial" panose="020B0604020202020204" pitchFamily="34" charset="0"/>
              <a:buChar char="•"/>
            </a:pPr>
            <a:r>
              <a:rPr lang="en-US" sz="1600" dirty="0">
                <a:solidFill>
                  <a:srgbClr val="000000"/>
                </a:solidFill>
                <a:latin typeface="Arial" panose="020B0604020202020204" pitchFamily="34" charset="0"/>
              </a:rPr>
              <a:t>The WSIB established a series of guiding principles to support planning and implementation efforts to address the underpayments to people with injuries and the overpayments by employers.</a:t>
            </a:r>
          </a:p>
          <a:p>
            <a:pPr marL="285750" lvl="0" indent="-285750" fontAlgn="auto">
              <a:spcBef>
                <a:spcPts val="0"/>
              </a:spcBef>
              <a:buFont typeface="Arial" panose="020B0604020202020204" pitchFamily="34" charset="0"/>
              <a:buChar char="•"/>
            </a:pPr>
            <a:endParaRPr lang="en-US" sz="1600" dirty="0">
              <a:solidFill>
                <a:srgbClr val="000000"/>
              </a:solidFill>
              <a:latin typeface="Arial" panose="020B0604020202020204" pitchFamily="34" charset="0"/>
            </a:endParaRPr>
          </a:p>
          <a:p>
            <a:pPr marL="834390" lvl="1" indent="-285750" fontAlgn="auto">
              <a:spcBef>
                <a:spcPts val="0"/>
              </a:spcBef>
              <a:buSzTx/>
              <a:buFont typeface="Arial" panose="020B0604020202020204" pitchFamily="34" charset="0"/>
              <a:buChar char="→"/>
            </a:pPr>
            <a:r>
              <a:rPr lang="en-US" sz="1400" dirty="0">
                <a:solidFill>
                  <a:srgbClr val="000000"/>
                </a:solidFill>
                <a:latin typeface="Arial" panose="020B0604020202020204" pitchFamily="34" charset="0"/>
              </a:rPr>
              <a:t>Equitably addressing impacted people with injuries by </a:t>
            </a:r>
          </a:p>
          <a:p>
            <a:pPr marL="1348740" lvl="2" indent="-342900" fontAlgn="auto">
              <a:spcBef>
                <a:spcPts val="0"/>
              </a:spcBef>
              <a:buSzTx/>
              <a:buFont typeface="+mj-lt"/>
              <a:buAutoNum type="alphaLcPeriod"/>
            </a:pPr>
            <a:r>
              <a:rPr lang="en-US" sz="1400" dirty="0">
                <a:solidFill>
                  <a:srgbClr val="000000"/>
                </a:solidFill>
                <a:latin typeface="Arial" panose="020B0604020202020204" pitchFamily="34" charset="0"/>
              </a:rPr>
              <a:t>seeking to fully reimburse all people with injuries that were underpaid, in alignment with legislation; and </a:t>
            </a:r>
          </a:p>
          <a:p>
            <a:pPr marL="1348740" lvl="2" indent="-342900" fontAlgn="auto">
              <a:spcBef>
                <a:spcPts val="0"/>
              </a:spcBef>
              <a:spcAft>
                <a:spcPts val="1200"/>
              </a:spcAft>
              <a:buSzTx/>
              <a:buFont typeface="+mj-lt"/>
              <a:buAutoNum type="alphaLcPeriod"/>
            </a:pPr>
            <a:r>
              <a:rPr lang="en-US" sz="1400" dirty="0">
                <a:solidFill>
                  <a:srgbClr val="000000"/>
                </a:solidFill>
                <a:latin typeface="Arial" panose="020B0604020202020204" pitchFamily="34" charset="0"/>
              </a:rPr>
              <a:t>not seeking reimbursements from people with injuries that were overpaid, in alignment with WSIB policy; </a:t>
            </a:r>
          </a:p>
          <a:p>
            <a:pPr marL="834390" lvl="1" indent="-285750" fontAlgn="auto">
              <a:spcBef>
                <a:spcPts val="0"/>
              </a:spcBef>
              <a:spcAft>
                <a:spcPts val="1200"/>
              </a:spcAft>
              <a:buSzTx/>
              <a:buFont typeface="Arial" panose="020B0604020202020204" pitchFamily="34" charset="0"/>
              <a:buChar char="→"/>
            </a:pPr>
            <a:r>
              <a:rPr lang="en-US" sz="1400" dirty="0">
                <a:solidFill>
                  <a:srgbClr val="000000"/>
                </a:solidFill>
                <a:latin typeface="Arial" panose="020B0604020202020204" pitchFamily="34" charset="0"/>
              </a:rPr>
              <a:t>Establishing a fair and consistent approach for impacted employers by seeking to provide full premium/cost relief to employers who overpaid</a:t>
            </a:r>
          </a:p>
          <a:p>
            <a:pPr marL="834390" lvl="1" indent="-285750" fontAlgn="auto">
              <a:spcBef>
                <a:spcPts val="0"/>
              </a:spcBef>
              <a:spcAft>
                <a:spcPts val="1200"/>
              </a:spcAft>
              <a:buSzTx/>
              <a:buFont typeface="Arial" panose="020B0604020202020204" pitchFamily="34" charset="0"/>
              <a:buChar char="→"/>
            </a:pPr>
            <a:endParaRPr lang="en-US" sz="1400" dirty="0">
              <a:solidFill>
                <a:srgbClr val="000000"/>
              </a:solidFill>
              <a:latin typeface="Arial" panose="020B0604020202020204" pitchFamily="34" charset="0"/>
            </a:endParaRPr>
          </a:p>
          <a:p>
            <a:pPr marL="285750" lvl="1" indent="-285750" fontAlgn="auto">
              <a:spcBef>
                <a:spcPts val="0"/>
              </a:spcBef>
              <a:buSzTx/>
              <a:buFont typeface="Arial" panose="020B0604020202020204" pitchFamily="34" charset="0"/>
              <a:buChar char="•"/>
            </a:pPr>
            <a:r>
              <a:rPr lang="en-US" sz="1600" dirty="0">
                <a:solidFill>
                  <a:srgbClr val="000000"/>
                </a:solidFill>
                <a:latin typeface="Arial" panose="020B0604020202020204" pitchFamily="34" charset="0"/>
              </a:rPr>
              <a:t>WSIB undertook the operational planning required to issue remediation payments to people with injuries and make retroactive cost and premium adjustments to employer premiums. </a:t>
            </a:r>
          </a:p>
          <a:p>
            <a:endParaRPr lang="en-US" dirty="0"/>
          </a:p>
        </p:txBody>
      </p:sp>
      <p:sp>
        <p:nvSpPr>
          <p:cNvPr id="5" name="Slide Number Placeholder 4"/>
          <p:cNvSpPr>
            <a:spLocks noGrp="1"/>
          </p:cNvSpPr>
          <p:nvPr>
            <p:ph type="sldNum" sz="quarter" idx="4"/>
          </p:nvPr>
        </p:nvSpPr>
        <p:spPr/>
        <p:txBody>
          <a:bodyPr/>
          <a:lstStyle/>
          <a:p>
            <a:fld id="{F1789317-5566-624D-BF77-A54A52B775C6}" type="slidenum">
              <a:rPr lang="en-CA" smtClean="0"/>
              <a:pPr/>
              <a:t>2</a:t>
            </a:fld>
            <a:endParaRPr lang="en-CA" dirty="0"/>
          </a:p>
        </p:txBody>
      </p:sp>
    </p:spTree>
    <p:extLst>
      <p:ext uri="{BB962C8B-B14F-4D97-AF65-F5344CB8AC3E}">
        <p14:creationId xmlns:p14="http://schemas.microsoft.com/office/powerpoint/2010/main" val="20016134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Scope of the Remediation</a:t>
            </a:r>
          </a:p>
        </p:txBody>
      </p:sp>
      <p:sp>
        <p:nvSpPr>
          <p:cNvPr id="4" name="Slide Number Placeholder 3"/>
          <p:cNvSpPr>
            <a:spLocks noGrp="1"/>
          </p:cNvSpPr>
          <p:nvPr>
            <p:ph type="sldNum" sz="quarter" idx="4"/>
          </p:nvPr>
        </p:nvSpPr>
        <p:spPr/>
        <p:txBody>
          <a:bodyPr/>
          <a:lstStyle/>
          <a:p>
            <a:fld id="{A91E3FD0-3040-AB4F-B9AC-1F031CD249A2}" type="slidenum">
              <a:rPr lang="en-CA" smtClean="0"/>
              <a:pPr/>
              <a:t>3</a:t>
            </a:fld>
            <a:endParaRPr lang="en-CA" dirty="0"/>
          </a:p>
        </p:txBody>
      </p:sp>
      <p:grpSp>
        <p:nvGrpSpPr>
          <p:cNvPr id="25" name="Group 24"/>
          <p:cNvGrpSpPr/>
          <p:nvPr/>
        </p:nvGrpSpPr>
        <p:grpSpPr>
          <a:xfrm>
            <a:off x="914400" y="3957454"/>
            <a:ext cx="12118056" cy="1976936"/>
            <a:chOff x="914400" y="4302642"/>
            <a:chExt cx="12118056" cy="1976936"/>
          </a:xfrm>
        </p:grpSpPr>
        <p:grpSp>
          <p:nvGrpSpPr>
            <p:cNvPr id="5" name="Group 4"/>
            <p:cNvGrpSpPr/>
            <p:nvPr/>
          </p:nvGrpSpPr>
          <p:grpSpPr>
            <a:xfrm>
              <a:off x="914400" y="4302642"/>
              <a:ext cx="5562489" cy="297504"/>
              <a:chOff x="1938952" y="1793"/>
              <a:chExt cx="4060600" cy="2030300"/>
            </a:xfrm>
            <a:solidFill>
              <a:srgbClr val="00B050"/>
            </a:solidFill>
          </p:grpSpPr>
          <p:sp>
            <p:nvSpPr>
              <p:cNvPr id="6" name="Rounded Rectangle 5"/>
              <p:cNvSpPr/>
              <p:nvPr/>
            </p:nvSpPr>
            <p:spPr>
              <a:xfrm>
                <a:off x="1938952" y="1793"/>
                <a:ext cx="4060600" cy="2030300"/>
              </a:xfrm>
              <a:prstGeom prst="roundRect">
                <a:avLst>
                  <a:gd name="adj" fmla="val 10000"/>
                </a:avLst>
              </a:prstGeom>
              <a:grpFill/>
              <a:ln>
                <a:solidFill>
                  <a:srgbClr val="00B050"/>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7" name="Rounded Rectangle 4"/>
              <p:cNvSpPr txBox="1"/>
              <p:nvPr/>
            </p:nvSpPr>
            <p:spPr>
              <a:xfrm>
                <a:off x="1998417" y="61258"/>
                <a:ext cx="3941670" cy="1911370"/>
              </a:xfrm>
              <a:prstGeom prst="rect">
                <a:avLst/>
              </a:prstGeom>
              <a:grpFill/>
              <a:ln>
                <a:solidFill>
                  <a:srgbClr val="00B050"/>
                </a:solidFill>
              </a:ln>
            </p:spPr>
            <p:style>
              <a:lnRef idx="0">
                <a:scrgbClr r="0" g="0" b="0"/>
              </a:lnRef>
              <a:fillRef idx="0">
                <a:scrgbClr r="0" g="0" b="0"/>
              </a:fillRef>
              <a:effectRef idx="0">
                <a:scrgbClr r="0" g="0" b="0"/>
              </a:effectRef>
              <a:fontRef idx="minor">
                <a:schemeClr val="lt1"/>
              </a:fontRef>
            </p:style>
            <p:txBody>
              <a:bodyPr spcFirstLastPara="0" vert="horz" wrap="square" lIns="123825" tIns="82550" rIns="123825" bIns="82550" numCol="1" spcCol="1270" anchor="ctr" anchorCtr="0">
                <a:noAutofit/>
              </a:bodyPr>
              <a:lstStyle/>
              <a:p>
                <a:pPr lvl="0" algn="ctr" defTabSz="2889250" rtl="0">
                  <a:lnSpc>
                    <a:spcPct val="90000"/>
                  </a:lnSpc>
                  <a:spcBef>
                    <a:spcPct val="0"/>
                  </a:spcBef>
                  <a:spcAft>
                    <a:spcPct val="35000"/>
                  </a:spcAft>
                </a:pPr>
                <a:r>
                  <a:rPr lang="en-US" sz="1600" b="1" u="sng" kern="1200" dirty="0"/>
                  <a:t>Schedule 1</a:t>
                </a:r>
                <a:endParaRPr lang="en-US" sz="1600" b="1" kern="1200" dirty="0"/>
              </a:p>
            </p:txBody>
          </p:sp>
        </p:grpSp>
        <p:grpSp>
          <p:nvGrpSpPr>
            <p:cNvPr id="8" name="Group 7"/>
            <p:cNvGrpSpPr/>
            <p:nvPr/>
          </p:nvGrpSpPr>
          <p:grpSpPr>
            <a:xfrm>
              <a:off x="914401" y="4749291"/>
              <a:ext cx="5562489" cy="534532"/>
              <a:chOff x="2751072" y="2539669"/>
              <a:chExt cx="3248480" cy="2030300"/>
            </a:xfrm>
          </p:grpSpPr>
          <p:sp>
            <p:nvSpPr>
              <p:cNvPr id="9" name="Rounded Rectangle 8"/>
              <p:cNvSpPr/>
              <p:nvPr/>
            </p:nvSpPr>
            <p:spPr>
              <a:xfrm>
                <a:off x="2751072" y="2539669"/>
                <a:ext cx="3248480" cy="2030300"/>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0" name="Rounded Rectangle 6"/>
              <p:cNvSpPr txBox="1"/>
              <p:nvPr/>
            </p:nvSpPr>
            <p:spPr>
              <a:xfrm>
                <a:off x="2810537" y="2599135"/>
                <a:ext cx="3189014" cy="1911368"/>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2385" tIns="21590" rIns="32385" bIns="21590" numCol="1" spcCol="1270" anchor="ctr" anchorCtr="0">
                <a:noAutofit/>
              </a:bodyPr>
              <a:lstStyle/>
              <a:p>
                <a:pPr lvl="0" algn="ctr" defTabSz="755650" rtl="0">
                  <a:lnSpc>
                    <a:spcPct val="90000"/>
                  </a:lnSpc>
                  <a:spcBef>
                    <a:spcPct val="0"/>
                  </a:spcBef>
                  <a:spcAft>
                    <a:spcPct val="35000"/>
                  </a:spcAft>
                </a:pPr>
                <a:r>
                  <a:rPr lang="en-US" sz="1400" b="1" i="1" kern="1200" dirty="0"/>
                  <a:t>Underpayment to people with injuries </a:t>
                </a:r>
                <a:r>
                  <a:rPr lang="en-US" sz="1400" kern="1200" dirty="0"/>
                  <a:t>:  Costs will be absorbed by the Schedule 1 (through collective liability).  No premium increases </a:t>
                </a:r>
              </a:p>
            </p:txBody>
          </p:sp>
        </p:grpSp>
        <p:grpSp>
          <p:nvGrpSpPr>
            <p:cNvPr id="11" name="Group 10"/>
            <p:cNvGrpSpPr/>
            <p:nvPr/>
          </p:nvGrpSpPr>
          <p:grpSpPr>
            <a:xfrm>
              <a:off x="914402" y="5430940"/>
              <a:ext cx="5562489" cy="831264"/>
              <a:chOff x="2751072" y="5077544"/>
              <a:chExt cx="3248480" cy="2030300"/>
            </a:xfrm>
          </p:grpSpPr>
          <p:sp>
            <p:nvSpPr>
              <p:cNvPr id="12" name="Rounded Rectangle 11"/>
              <p:cNvSpPr/>
              <p:nvPr/>
            </p:nvSpPr>
            <p:spPr>
              <a:xfrm>
                <a:off x="2751072" y="5077544"/>
                <a:ext cx="3248480" cy="2030300"/>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3" name="Rounded Rectangle 9"/>
              <p:cNvSpPr txBox="1"/>
              <p:nvPr/>
            </p:nvSpPr>
            <p:spPr>
              <a:xfrm>
                <a:off x="2810537" y="5137010"/>
                <a:ext cx="3189014" cy="191137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2385" tIns="21590" rIns="32385" bIns="21590" numCol="1" spcCol="1270" anchor="ctr" anchorCtr="0">
                <a:noAutofit/>
              </a:bodyPr>
              <a:lstStyle/>
              <a:p>
                <a:pPr lvl="0" algn="ctr" defTabSz="755650" rtl="0">
                  <a:lnSpc>
                    <a:spcPct val="90000"/>
                  </a:lnSpc>
                  <a:spcBef>
                    <a:spcPct val="0"/>
                  </a:spcBef>
                  <a:spcAft>
                    <a:spcPct val="35000"/>
                  </a:spcAft>
                </a:pPr>
                <a:r>
                  <a:rPr lang="en-US" sz="1400" b="1" i="1" kern="1200" dirty="0"/>
                  <a:t>Overpayment to people with injuries</a:t>
                </a:r>
                <a:r>
                  <a:rPr lang="en-US" sz="1400" kern="1200" dirty="0"/>
                  <a:t>:  Full premium and cost relief to Schedule 1 employer via a credit to the Schedule 1 employer’s account, funded by Schedule 1 (through collective liability)</a:t>
                </a:r>
              </a:p>
            </p:txBody>
          </p:sp>
        </p:grpSp>
        <p:grpSp>
          <p:nvGrpSpPr>
            <p:cNvPr id="14" name="Group 13"/>
            <p:cNvGrpSpPr/>
            <p:nvPr/>
          </p:nvGrpSpPr>
          <p:grpSpPr>
            <a:xfrm>
              <a:off x="7499288" y="4302642"/>
              <a:ext cx="5533168" cy="297504"/>
              <a:chOff x="7014703" y="1793"/>
              <a:chExt cx="4060600" cy="2030300"/>
            </a:xfrm>
            <a:solidFill>
              <a:srgbClr val="00B050"/>
            </a:solidFill>
          </p:grpSpPr>
          <p:sp>
            <p:nvSpPr>
              <p:cNvPr id="15" name="Rounded Rectangle 14"/>
              <p:cNvSpPr/>
              <p:nvPr/>
            </p:nvSpPr>
            <p:spPr>
              <a:xfrm>
                <a:off x="7014703" y="1793"/>
                <a:ext cx="4060600" cy="2030300"/>
              </a:xfrm>
              <a:prstGeom prst="roundRect">
                <a:avLst>
                  <a:gd name="adj" fmla="val 10000"/>
                </a:avLst>
              </a:prstGeom>
              <a:grpFill/>
              <a:ln>
                <a:solidFill>
                  <a:srgbClr val="00B050"/>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6" name="Rounded Rectangle 11"/>
              <p:cNvSpPr txBox="1"/>
              <p:nvPr/>
            </p:nvSpPr>
            <p:spPr>
              <a:xfrm>
                <a:off x="7074168" y="61258"/>
                <a:ext cx="3941670" cy="1911370"/>
              </a:xfrm>
              <a:prstGeom prst="rect">
                <a:avLst/>
              </a:prstGeom>
              <a:grpFill/>
              <a:ln>
                <a:solidFill>
                  <a:srgbClr val="00B050"/>
                </a:solidFill>
              </a:ln>
            </p:spPr>
            <p:style>
              <a:lnRef idx="0">
                <a:scrgbClr r="0" g="0" b="0"/>
              </a:lnRef>
              <a:fillRef idx="0">
                <a:scrgbClr r="0" g="0" b="0"/>
              </a:fillRef>
              <a:effectRef idx="0">
                <a:scrgbClr r="0" g="0" b="0"/>
              </a:effectRef>
              <a:fontRef idx="minor">
                <a:schemeClr val="lt1"/>
              </a:fontRef>
            </p:style>
            <p:txBody>
              <a:bodyPr spcFirstLastPara="0" vert="horz" wrap="square" lIns="123825" tIns="82550" rIns="123825" bIns="82550" numCol="1" spcCol="1270" anchor="ctr" anchorCtr="0">
                <a:noAutofit/>
              </a:bodyPr>
              <a:lstStyle/>
              <a:p>
                <a:pPr lvl="0" algn="ctr" defTabSz="2889250" rtl="0">
                  <a:lnSpc>
                    <a:spcPct val="90000"/>
                  </a:lnSpc>
                  <a:spcBef>
                    <a:spcPct val="0"/>
                  </a:spcBef>
                  <a:spcAft>
                    <a:spcPct val="35000"/>
                  </a:spcAft>
                </a:pPr>
                <a:r>
                  <a:rPr lang="en-US" sz="1600" b="1" u="sng" kern="1200" dirty="0"/>
                  <a:t>Schedule 2</a:t>
                </a:r>
                <a:endParaRPr lang="en-US" sz="1600" b="1" kern="1200" dirty="0"/>
              </a:p>
            </p:txBody>
          </p:sp>
        </p:grpSp>
        <p:grpSp>
          <p:nvGrpSpPr>
            <p:cNvPr id="17" name="Group 16"/>
            <p:cNvGrpSpPr/>
            <p:nvPr/>
          </p:nvGrpSpPr>
          <p:grpSpPr>
            <a:xfrm>
              <a:off x="7499288" y="4749291"/>
              <a:ext cx="5533168" cy="559388"/>
              <a:chOff x="7826823" y="2539669"/>
              <a:chExt cx="3248480" cy="2030300"/>
            </a:xfrm>
          </p:grpSpPr>
          <p:sp>
            <p:nvSpPr>
              <p:cNvPr id="18" name="Rounded Rectangle 17"/>
              <p:cNvSpPr/>
              <p:nvPr/>
            </p:nvSpPr>
            <p:spPr>
              <a:xfrm>
                <a:off x="7826823" y="2539669"/>
                <a:ext cx="3248480" cy="2030300"/>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9" name="Rounded Rectangle 13"/>
              <p:cNvSpPr txBox="1"/>
              <p:nvPr/>
            </p:nvSpPr>
            <p:spPr>
              <a:xfrm>
                <a:off x="7886288" y="2599134"/>
                <a:ext cx="3129550" cy="191137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2385" tIns="21590" rIns="32385" bIns="21590" numCol="1" spcCol="1270" anchor="ctr" anchorCtr="0">
                <a:noAutofit/>
              </a:bodyPr>
              <a:lstStyle/>
              <a:p>
                <a:pPr lvl="0" algn="ctr" defTabSz="755650" rtl="0">
                  <a:lnSpc>
                    <a:spcPct val="90000"/>
                  </a:lnSpc>
                  <a:spcBef>
                    <a:spcPct val="0"/>
                  </a:spcBef>
                  <a:spcAft>
                    <a:spcPct val="35000"/>
                  </a:spcAft>
                </a:pPr>
                <a:r>
                  <a:rPr lang="en-US" sz="1400" b="1" u="sng" kern="1200" dirty="0"/>
                  <a:t>Underpayment to people with injuries</a:t>
                </a:r>
                <a:r>
                  <a:rPr lang="en-US" sz="1400" kern="1200" dirty="0"/>
                  <a:t>:  Costs will be absorbed by the impacted and specifically related Schedule 2 employer</a:t>
                </a:r>
              </a:p>
            </p:txBody>
          </p:sp>
        </p:grpSp>
        <p:grpSp>
          <p:nvGrpSpPr>
            <p:cNvPr id="20" name="Group 19"/>
            <p:cNvGrpSpPr/>
            <p:nvPr/>
          </p:nvGrpSpPr>
          <p:grpSpPr>
            <a:xfrm>
              <a:off x="7499288" y="5430940"/>
              <a:ext cx="5533168" cy="848638"/>
              <a:chOff x="7826823" y="5077544"/>
              <a:chExt cx="3248480" cy="2030300"/>
            </a:xfrm>
          </p:grpSpPr>
          <p:sp>
            <p:nvSpPr>
              <p:cNvPr id="21" name="Rounded Rectangle 20"/>
              <p:cNvSpPr/>
              <p:nvPr/>
            </p:nvSpPr>
            <p:spPr>
              <a:xfrm>
                <a:off x="7826823" y="5077544"/>
                <a:ext cx="3248480" cy="2030300"/>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2" name="Rounded Rectangle 16"/>
              <p:cNvSpPr txBox="1"/>
              <p:nvPr/>
            </p:nvSpPr>
            <p:spPr>
              <a:xfrm>
                <a:off x="7886288" y="5137009"/>
                <a:ext cx="3129550" cy="191137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2385" tIns="21590" rIns="32385" bIns="21590" numCol="1" spcCol="1270" anchor="ctr" anchorCtr="0">
                <a:noAutofit/>
              </a:bodyPr>
              <a:lstStyle/>
              <a:p>
                <a:pPr lvl="0" algn="ctr" defTabSz="755650" rtl="0">
                  <a:lnSpc>
                    <a:spcPct val="90000"/>
                  </a:lnSpc>
                  <a:spcBef>
                    <a:spcPct val="0"/>
                  </a:spcBef>
                  <a:spcAft>
                    <a:spcPct val="35000"/>
                  </a:spcAft>
                </a:pPr>
                <a:r>
                  <a:rPr lang="en-US" sz="1400" b="1" u="sng" kern="1200" dirty="0"/>
                  <a:t>Overpayment to </a:t>
                </a:r>
                <a:r>
                  <a:rPr lang="en-US" sz="1400" b="1" u="sng" dirty="0"/>
                  <a:t>people with injuries</a:t>
                </a:r>
                <a:r>
                  <a:rPr lang="en-US" sz="1400" b="1" u="sng" kern="1200" dirty="0"/>
                  <a:t> </a:t>
                </a:r>
                <a:r>
                  <a:rPr lang="en-US" sz="1400" kern="1200" dirty="0"/>
                  <a:t>– Full reimbursement of costs via a credit to the Schedule 2 employer’s account, funded by increased administrative rate across all Schedule 2 employers</a:t>
                </a:r>
              </a:p>
            </p:txBody>
          </p:sp>
        </p:grpSp>
      </p:grpSp>
      <p:cxnSp>
        <p:nvCxnSpPr>
          <p:cNvPr id="23" name="Straight Connector 22"/>
          <p:cNvCxnSpPr/>
          <p:nvPr/>
        </p:nvCxnSpPr>
        <p:spPr>
          <a:xfrm>
            <a:off x="7084027" y="3941493"/>
            <a:ext cx="56512" cy="4082624"/>
          </a:xfrm>
          <a:prstGeom prst="line">
            <a:avLst/>
          </a:prstGeom>
          <a:ln w="41275">
            <a:solidFill>
              <a:schemeClr val="tx2"/>
            </a:solidFill>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379199" y="1437699"/>
            <a:ext cx="13253663" cy="6586418"/>
          </a:xfrm>
          <a:prstGeom prst="rect">
            <a:avLst/>
          </a:prstGeom>
        </p:spPr>
        <p:txBody>
          <a:bodyPr wrap="square">
            <a:spAutoFit/>
          </a:bodyPr>
          <a:lstStyle/>
          <a:p>
            <a:pPr marL="834390" lvl="1" indent="-285750">
              <a:buFont typeface="Arial" panose="020B0604020202020204" pitchFamily="34" charset="0"/>
              <a:buChar char="•"/>
            </a:pPr>
            <a:r>
              <a:rPr lang="en-US" sz="1600" dirty="0">
                <a:solidFill>
                  <a:srgbClr val="000000"/>
                </a:solidFill>
                <a:latin typeface="Arial" panose="020B0604020202020204" pitchFamily="34" charset="0"/>
              </a:rPr>
              <a:t>113,836 underpaid claims with an estimated value of $42.5 million, plus interest (~$40M in Schedule 1 and ~$2.5M in Schedule 2)</a:t>
            </a:r>
          </a:p>
          <a:p>
            <a:pPr marL="1383030" lvl="2" indent="-285750">
              <a:buFont typeface="Arial" panose="020B0604020202020204" pitchFamily="34" charset="0"/>
              <a:buChar char="–"/>
            </a:pPr>
            <a:r>
              <a:rPr lang="en-US" sz="1400" dirty="0"/>
              <a:t>Percentage of impacted claims during period – about 2% </a:t>
            </a:r>
          </a:p>
          <a:p>
            <a:pPr marL="1383030" lvl="2" indent="-285750">
              <a:buFont typeface="Arial" panose="020B0604020202020204" pitchFamily="34" charset="0"/>
              <a:buChar char="–"/>
            </a:pPr>
            <a:r>
              <a:rPr lang="en-US" sz="1400" dirty="0"/>
              <a:t>Median payment - $68.50 plus interest</a:t>
            </a:r>
          </a:p>
          <a:p>
            <a:pPr marL="1383030" lvl="2" indent="-285750">
              <a:buFont typeface="Arial" panose="020B0604020202020204" pitchFamily="34" charset="0"/>
              <a:buChar char="–"/>
            </a:pPr>
            <a:r>
              <a:rPr lang="en-US" sz="1400" dirty="0"/>
              <a:t>Lowest payment - 59 cents plus interest </a:t>
            </a:r>
          </a:p>
          <a:p>
            <a:pPr marL="1383030" lvl="2" indent="-285750">
              <a:buFont typeface="Arial" panose="020B0604020202020204" pitchFamily="34" charset="0"/>
              <a:buChar char="–"/>
            </a:pPr>
            <a:r>
              <a:rPr lang="en-US" sz="1400" dirty="0"/>
              <a:t>Highest payment - about $40,000 plus interest (commuted claims)</a:t>
            </a:r>
          </a:p>
          <a:p>
            <a:pPr marL="834390" lvl="1" indent="-285750">
              <a:buFont typeface="Arial" panose="020B0604020202020204" pitchFamily="34" charset="0"/>
              <a:buChar char="•"/>
            </a:pPr>
            <a:endParaRPr lang="en-US" sz="1600" dirty="0">
              <a:solidFill>
                <a:srgbClr val="000000"/>
              </a:solidFill>
              <a:latin typeface="Arial" panose="020B0604020202020204" pitchFamily="34" charset="0"/>
            </a:endParaRPr>
          </a:p>
          <a:p>
            <a:pPr marL="834390" lvl="1" indent="-285750">
              <a:buFont typeface="Arial" panose="020B0604020202020204" pitchFamily="34" charset="0"/>
              <a:buChar char="•"/>
            </a:pPr>
            <a:r>
              <a:rPr lang="en-US" sz="1600" dirty="0"/>
              <a:t>104,513 overpaid claims with an estimated value of $26.2 million, with premium adjustments/credits to approximately 29,000 employers</a:t>
            </a:r>
          </a:p>
          <a:p>
            <a:pPr marL="1383030" lvl="2" indent="-285750">
              <a:buFont typeface="Arial" panose="020B0604020202020204" pitchFamily="34" charset="0"/>
              <a:buChar char="–"/>
            </a:pPr>
            <a:r>
              <a:rPr lang="en-US" sz="1400" dirty="0"/>
              <a:t>Approximately 28,600 Schedule 1 employers (~$23.4) and 300 Schedule 2 Employers (~$2.9M)</a:t>
            </a:r>
          </a:p>
          <a:p>
            <a:pPr marL="1383030" lvl="2" indent="-285750">
              <a:buFont typeface="Arial" panose="020B0604020202020204" pitchFamily="34" charset="0"/>
              <a:buChar char="–"/>
            </a:pPr>
            <a:endParaRPr lang="en-US" sz="1600" dirty="0"/>
          </a:p>
          <a:p>
            <a:pPr marL="514350"/>
            <a:r>
              <a:rPr lang="en-US" sz="1600" b="1" u="sng" dirty="0"/>
              <a:t>Distinction in Treatment of Schedule 1 and Schedule 2</a:t>
            </a:r>
          </a:p>
          <a:p>
            <a:endParaRPr lang="en-US" sz="1600" b="1" u="sng" dirty="0"/>
          </a:p>
          <a:p>
            <a:endParaRPr lang="en-US" sz="1600" b="1" u="sng" dirty="0"/>
          </a:p>
          <a:p>
            <a:endParaRPr lang="en-US" sz="1600" b="1" u="sng" dirty="0"/>
          </a:p>
          <a:p>
            <a:endParaRPr lang="en-US" sz="1600" b="1" u="sng" dirty="0"/>
          </a:p>
          <a:p>
            <a:endParaRPr lang="en-US" sz="1600" b="1" u="sng" dirty="0"/>
          </a:p>
          <a:p>
            <a:endParaRPr lang="en-US" sz="1600" b="1" u="sng" dirty="0"/>
          </a:p>
          <a:p>
            <a:endParaRPr lang="en-US" sz="1600" b="1" u="sng" dirty="0"/>
          </a:p>
          <a:p>
            <a:endParaRPr lang="en-US" sz="1600" b="1" u="sng" dirty="0"/>
          </a:p>
          <a:p>
            <a:endParaRPr lang="en-US" sz="1600" b="1" u="sng" dirty="0"/>
          </a:p>
          <a:p>
            <a:pPr marL="852488" lvl="2" indent="-285750">
              <a:buFont typeface="Arial" panose="020B0604020202020204" pitchFamily="34" charset="0"/>
              <a:buChar char="–"/>
            </a:pPr>
            <a:endParaRPr lang="en-US" sz="1400" dirty="0"/>
          </a:p>
          <a:p>
            <a:pPr marL="852488" lvl="2" indent="-285750">
              <a:buFont typeface="Arial" panose="020B0604020202020204" pitchFamily="34" charset="0"/>
              <a:buChar char="–"/>
            </a:pPr>
            <a:r>
              <a:rPr lang="en-US" sz="1400" dirty="0"/>
              <a:t>Median claim cost reduction: $117			             - Approximately 150 employers with net credits (cost decreases)</a:t>
            </a:r>
          </a:p>
          <a:p>
            <a:pPr marL="852488" lvl="2" indent="-285750">
              <a:buFont typeface="Arial" panose="020B0604020202020204" pitchFamily="34" charset="0"/>
              <a:buChar char="–"/>
            </a:pPr>
            <a:r>
              <a:rPr lang="en-US" sz="1400" dirty="0"/>
              <a:t>Lowest claim cost reduction: ~ $1		                                   - Median cost decrease: $425 </a:t>
            </a:r>
          </a:p>
          <a:p>
            <a:pPr marL="852488" lvl="2" indent="-285750">
              <a:buFont typeface="Arial" panose="020B0604020202020204" pitchFamily="34" charset="0"/>
              <a:buChar char="–"/>
            </a:pPr>
            <a:r>
              <a:rPr lang="en-US" sz="1400" dirty="0"/>
              <a:t>Highest claim cost reduction: $350K                                                                        - Lowest cost decrease: ~$1  /  Highest cost decrease: ~$50K</a:t>
            </a:r>
          </a:p>
          <a:p>
            <a:pPr marL="852488" lvl="2" indent="-285750">
              <a:buFont typeface="Arial" panose="020B0604020202020204" pitchFamily="34" charset="0"/>
              <a:buChar char="–"/>
            </a:pPr>
            <a:r>
              <a:rPr lang="en-US" sz="1400" dirty="0"/>
              <a:t>Incorporated in premium and experience adjustments, plus interest                     </a:t>
            </a:r>
          </a:p>
          <a:p>
            <a:pPr marL="7204075" lvl="8"/>
            <a:r>
              <a:rPr lang="en-US" sz="1400" dirty="0"/>
              <a:t> - Approximately 150 employers with net cost increases </a:t>
            </a:r>
          </a:p>
          <a:p>
            <a:pPr marL="7204075" lvl="8"/>
            <a:r>
              <a:rPr lang="en-US" sz="1400" dirty="0"/>
              <a:t> - Median cost increase: $1,320 </a:t>
            </a:r>
          </a:p>
          <a:p>
            <a:pPr marL="7204075" lvl="8"/>
            <a:r>
              <a:rPr lang="en-US" sz="1400" dirty="0"/>
              <a:t> - Lowest cost increase: - ~$1  /  Highest cost increase - ~$100K</a:t>
            </a:r>
            <a:endParaRPr lang="en-US" sz="1600" b="1" u="sng" dirty="0"/>
          </a:p>
        </p:txBody>
      </p:sp>
    </p:spTree>
    <p:extLst>
      <p:ext uri="{BB962C8B-B14F-4D97-AF65-F5344CB8AC3E}">
        <p14:creationId xmlns:p14="http://schemas.microsoft.com/office/powerpoint/2010/main" val="4247348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Steps</a:t>
            </a:r>
          </a:p>
        </p:txBody>
      </p:sp>
      <p:sp>
        <p:nvSpPr>
          <p:cNvPr id="3" name="Content Placeholder 2"/>
          <p:cNvSpPr>
            <a:spLocks noGrp="1"/>
          </p:cNvSpPr>
          <p:nvPr>
            <p:ph idx="1"/>
          </p:nvPr>
        </p:nvSpPr>
        <p:spPr>
          <a:xfrm>
            <a:off x="914400" y="1828800"/>
            <a:ext cx="12801600" cy="5247526"/>
          </a:xfrm>
        </p:spPr>
        <p:txBody>
          <a:bodyPr/>
          <a:lstStyle/>
          <a:p>
            <a:pPr lvl="0" fontAlgn="auto">
              <a:spcBef>
                <a:spcPts val="0"/>
              </a:spcBef>
            </a:pPr>
            <a:r>
              <a:rPr lang="en-US" sz="1600" b="1" u="sng" dirty="0">
                <a:solidFill>
                  <a:srgbClr val="000000"/>
                </a:solidFill>
                <a:latin typeface="Arial" panose="020B0604020202020204" pitchFamily="34" charset="0"/>
              </a:rPr>
              <a:t>Next week:</a:t>
            </a:r>
          </a:p>
          <a:p>
            <a:pPr marL="285750" lvl="0" indent="-285750" fontAlgn="auto">
              <a:spcBef>
                <a:spcPts val="0"/>
              </a:spcBef>
              <a:buFont typeface="Arial" panose="020B0604020202020204" pitchFamily="34" charset="0"/>
              <a:buChar char="•"/>
            </a:pPr>
            <a:endParaRPr lang="en-US" sz="1600" dirty="0">
              <a:solidFill>
                <a:srgbClr val="000000"/>
              </a:solidFill>
              <a:latin typeface="Arial" panose="020B0604020202020204" pitchFamily="34" charset="0"/>
            </a:endParaRPr>
          </a:p>
          <a:p>
            <a:pPr marL="285750" lvl="0" indent="-285750" fontAlgn="auto">
              <a:spcBef>
                <a:spcPts val="0"/>
              </a:spcBef>
              <a:buFont typeface="Arial" panose="020B0604020202020204" pitchFamily="34" charset="0"/>
              <a:buChar char="•"/>
            </a:pPr>
            <a:r>
              <a:rPr lang="en-US" sz="1600" dirty="0">
                <a:solidFill>
                  <a:srgbClr val="000000"/>
                </a:solidFill>
                <a:latin typeface="Arial" panose="020B0604020202020204" pitchFamily="34" charset="0"/>
              </a:rPr>
              <a:t>Persons with injury/illness claims impacted by the LOE calculation error will be receiving letters informing them of adjustments to their LOE benefits and to start the simple process of getting their payments.</a:t>
            </a:r>
          </a:p>
          <a:p>
            <a:pPr marL="285750" lvl="0" indent="-285750" fontAlgn="auto">
              <a:spcBef>
                <a:spcPts val="0"/>
              </a:spcBef>
              <a:buFont typeface="Arial" panose="020B0604020202020204" pitchFamily="34" charset="0"/>
              <a:buChar char="•"/>
            </a:pPr>
            <a:endParaRPr lang="en-US" sz="1600" dirty="0">
              <a:solidFill>
                <a:srgbClr val="000000"/>
              </a:solidFill>
              <a:latin typeface="Arial" panose="020B0604020202020204" pitchFamily="34" charset="0"/>
            </a:endParaRPr>
          </a:p>
          <a:p>
            <a:pPr marL="285750" indent="-285750" fontAlgn="auto">
              <a:spcBef>
                <a:spcPts val="0"/>
              </a:spcBef>
              <a:buFont typeface="Arial" panose="020B0604020202020204" pitchFamily="34" charset="0"/>
              <a:buChar char="•"/>
            </a:pPr>
            <a:r>
              <a:rPr lang="en-US" sz="1600" dirty="0">
                <a:solidFill>
                  <a:srgbClr val="000000"/>
                </a:solidFill>
                <a:latin typeface="Arial" panose="020B0604020202020204" pitchFamily="34" charset="0"/>
              </a:rPr>
              <a:t>The WSIB has established a dedicated web presence for workers and employers to get information on the LOE remediation (including FAQs) - www.wsib.ca/aboutrecalculation (this will be live Sept 12).</a:t>
            </a:r>
          </a:p>
          <a:p>
            <a:pPr marL="285750" indent="-285750" fontAlgn="auto">
              <a:spcBef>
                <a:spcPts val="0"/>
              </a:spcBef>
              <a:buFont typeface="Arial" panose="020B0604020202020204" pitchFamily="34" charset="0"/>
              <a:buChar char="•"/>
            </a:pPr>
            <a:endParaRPr lang="en-US" sz="1600" dirty="0">
              <a:solidFill>
                <a:srgbClr val="000000"/>
              </a:solidFill>
              <a:latin typeface="Arial" panose="020B0604020202020204" pitchFamily="34" charset="0"/>
            </a:endParaRPr>
          </a:p>
          <a:p>
            <a:pPr marL="285750" indent="-285750" fontAlgn="auto">
              <a:spcBef>
                <a:spcPts val="0"/>
              </a:spcBef>
              <a:buFont typeface="Arial" panose="020B0604020202020204" pitchFamily="34" charset="0"/>
              <a:buChar char="•"/>
            </a:pPr>
            <a:r>
              <a:rPr lang="en-US" sz="1600" dirty="0">
                <a:solidFill>
                  <a:srgbClr val="000000"/>
                </a:solidFill>
                <a:latin typeface="Arial" panose="020B0604020202020204" pitchFamily="34" charset="0"/>
              </a:rPr>
              <a:t>Through a dedicated portal, persons with impacted claims will be able to provide information to support direct deposit payments, as well as we dedicated program-level contact </a:t>
            </a:r>
            <a:r>
              <a:rPr lang="en-US" sz="1600" dirty="0" err="1">
                <a:solidFill>
                  <a:srgbClr val="000000"/>
                </a:solidFill>
                <a:latin typeface="Arial" panose="020B0604020202020204" pitchFamily="34" charset="0"/>
              </a:rPr>
              <a:t>centre</a:t>
            </a:r>
            <a:r>
              <a:rPr lang="en-US" sz="1600" dirty="0">
                <a:solidFill>
                  <a:srgbClr val="000000"/>
                </a:solidFill>
                <a:latin typeface="Arial" panose="020B0604020202020204" pitchFamily="34" charset="0"/>
              </a:rPr>
              <a:t> to manage remediation specific inquiries.  </a:t>
            </a:r>
          </a:p>
          <a:p>
            <a:pPr marL="285750" indent="-285750" fontAlgn="auto">
              <a:spcBef>
                <a:spcPts val="0"/>
              </a:spcBef>
              <a:buFont typeface="Arial" panose="020B0604020202020204" pitchFamily="34" charset="0"/>
              <a:buChar char="•"/>
            </a:pPr>
            <a:endParaRPr lang="en-US" sz="1600" dirty="0">
              <a:solidFill>
                <a:srgbClr val="000000"/>
              </a:solidFill>
              <a:latin typeface="Arial" panose="020B0604020202020204" pitchFamily="34" charset="0"/>
            </a:endParaRPr>
          </a:p>
          <a:p>
            <a:pPr marL="285750" indent="-285750" fontAlgn="auto">
              <a:spcBef>
                <a:spcPts val="0"/>
              </a:spcBef>
              <a:buFont typeface="Arial" panose="020B0604020202020204" pitchFamily="34" charset="0"/>
              <a:buChar char="•"/>
            </a:pPr>
            <a:r>
              <a:rPr lang="en-US" sz="1600" dirty="0">
                <a:solidFill>
                  <a:srgbClr val="000000"/>
                </a:solidFill>
                <a:latin typeface="Arial" panose="020B0604020202020204" pitchFamily="34" charset="0"/>
              </a:rPr>
              <a:t>There will also be communication to impacted employers to provide, including specific employer details and FAQs.</a:t>
            </a:r>
          </a:p>
          <a:p>
            <a:pPr marL="285750" indent="-285750" fontAlgn="auto">
              <a:spcBef>
                <a:spcPts val="0"/>
              </a:spcBef>
              <a:buFont typeface="Arial" panose="020B0604020202020204" pitchFamily="34" charset="0"/>
              <a:buChar char="•"/>
            </a:pPr>
            <a:endParaRPr lang="en-US" sz="1600" dirty="0">
              <a:solidFill>
                <a:srgbClr val="000000"/>
              </a:solidFill>
              <a:latin typeface="Arial" panose="020B0604020202020204" pitchFamily="34" charset="0"/>
            </a:endParaRPr>
          </a:p>
          <a:p>
            <a:pPr marL="574675" lvl="2" indent="-285750" fontAlgn="auto">
              <a:spcBef>
                <a:spcPts val="0"/>
              </a:spcBef>
              <a:buFont typeface="Arial" panose="020B0604020202020204" pitchFamily="34" charset="0"/>
              <a:buChar char="–"/>
            </a:pPr>
            <a:r>
              <a:rPr lang="en-US" sz="1600" dirty="0"/>
              <a:t>For Schedule 1 employers, they will be receiving a letter that will include details on the impacted claims for their workers, and the process for any required adjustments to overpaid premiums and experience rating adjustments that will be processed to their accounts by year-end.  </a:t>
            </a:r>
          </a:p>
          <a:p>
            <a:pPr marL="574675" lvl="2" indent="-285750" fontAlgn="auto">
              <a:spcBef>
                <a:spcPts val="0"/>
              </a:spcBef>
              <a:buFont typeface="Arial" panose="020B0604020202020204" pitchFamily="34" charset="0"/>
              <a:buChar char="–"/>
            </a:pPr>
            <a:endParaRPr lang="en-US" sz="1600" dirty="0"/>
          </a:p>
          <a:p>
            <a:pPr marL="574675" lvl="2" indent="-285750" fontAlgn="auto">
              <a:spcBef>
                <a:spcPts val="0"/>
              </a:spcBef>
              <a:buFont typeface="Arial" panose="020B0604020202020204" pitchFamily="34" charset="0"/>
              <a:buChar char="–"/>
            </a:pPr>
            <a:r>
              <a:rPr lang="en-US" sz="1600" dirty="0"/>
              <a:t>For Schedule 2 employers, the letter will include the specific credits (for decreased claim costs associated with overpaid LOE benefits that will be applied to their account by the end October, as well as the potential debit (for increased claim costs associated with underpaid LOE benefits) as adjustments to workers are completed.  </a:t>
            </a:r>
            <a:r>
              <a:rPr lang="en-US" sz="1600" i="1" dirty="0"/>
              <a:t>The WSIB’s Employer Services will be reaching out to individual S2 employers the week of Sept 18</a:t>
            </a:r>
            <a:r>
              <a:rPr lang="en-US" sz="1600" i="1" baseline="30000" dirty="0"/>
              <a:t>th</a:t>
            </a:r>
            <a:r>
              <a:rPr lang="en-US" sz="1600" i="1" dirty="0"/>
              <a:t> to walk through their specific implications.  </a:t>
            </a:r>
          </a:p>
          <a:p>
            <a:endParaRPr lang="en-US" dirty="0"/>
          </a:p>
        </p:txBody>
      </p:sp>
      <p:sp>
        <p:nvSpPr>
          <p:cNvPr id="5" name="Slide Number Placeholder 4"/>
          <p:cNvSpPr>
            <a:spLocks noGrp="1"/>
          </p:cNvSpPr>
          <p:nvPr>
            <p:ph type="sldNum" sz="quarter" idx="4"/>
          </p:nvPr>
        </p:nvSpPr>
        <p:spPr/>
        <p:txBody>
          <a:bodyPr/>
          <a:lstStyle/>
          <a:p>
            <a:fld id="{F1789317-5566-624D-BF77-A54A52B775C6}" type="slidenum">
              <a:rPr lang="en-CA" smtClean="0"/>
              <a:pPr/>
              <a:t>4</a:t>
            </a:fld>
            <a:endParaRPr lang="en-CA" dirty="0"/>
          </a:p>
        </p:txBody>
      </p:sp>
    </p:spTree>
    <p:extLst>
      <p:ext uri="{BB962C8B-B14F-4D97-AF65-F5344CB8AC3E}">
        <p14:creationId xmlns:p14="http://schemas.microsoft.com/office/powerpoint/2010/main" val="9173116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CA" dirty="0"/>
              <a:t>Questions?</a:t>
            </a:r>
          </a:p>
        </p:txBody>
      </p:sp>
      <p:sp>
        <p:nvSpPr>
          <p:cNvPr id="5" name="Footer Placeholder 4"/>
          <p:cNvSpPr>
            <a:spLocks noGrp="1"/>
          </p:cNvSpPr>
          <p:nvPr>
            <p:ph type="ftr" sz="quarter" idx="4294967295"/>
          </p:nvPr>
        </p:nvSpPr>
        <p:spPr>
          <a:xfrm>
            <a:off x="0" y="7669213"/>
            <a:ext cx="10972800" cy="228600"/>
          </a:xfrm>
        </p:spPr>
        <p:txBody>
          <a:bodyPr/>
          <a:lstStyle/>
          <a:p>
            <a:r>
              <a:rPr lang="en-CA"/>
              <a:t>Presentation title – Date</a:t>
            </a:r>
            <a:endParaRPr lang="en-CA" dirty="0"/>
          </a:p>
        </p:txBody>
      </p:sp>
      <p:sp>
        <p:nvSpPr>
          <p:cNvPr id="6" name="Slide Number Placeholder 5"/>
          <p:cNvSpPr>
            <a:spLocks noGrp="1"/>
          </p:cNvSpPr>
          <p:nvPr>
            <p:ph type="sldNum" sz="quarter" idx="4294967295"/>
          </p:nvPr>
        </p:nvSpPr>
        <p:spPr>
          <a:xfrm>
            <a:off x="0" y="7669213"/>
            <a:ext cx="228600" cy="228600"/>
          </a:xfrm>
        </p:spPr>
        <p:txBody>
          <a:bodyPr/>
          <a:lstStyle/>
          <a:p>
            <a:fld id="{5C4C9B5F-EC26-5544-9EA5-5140FCBDB226}" type="slidenum">
              <a:rPr lang="en-CA" smtClean="0"/>
              <a:pPr/>
              <a:t>5</a:t>
            </a:fld>
            <a:endParaRPr lang="en-CA" dirty="0"/>
          </a:p>
        </p:txBody>
      </p:sp>
    </p:spTree>
    <p:extLst>
      <p:ext uri="{BB962C8B-B14F-4D97-AF65-F5344CB8AC3E}">
        <p14:creationId xmlns:p14="http://schemas.microsoft.com/office/powerpoint/2010/main" val="3623643172"/>
      </p:ext>
    </p:extLst>
  </p:cSld>
  <p:clrMapOvr>
    <a:masterClrMapping/>
  </p:clrMapOvr>
</p:sld>
</file>

<file path=ppt/theme/theme1.xml><?xml version="1.0" encoding="utf-8"?>
<a:theme xmlns:a="http://schemas.openxmlformats.org/drawingml/2006/main" name="wsib_Extras">
  <a:themeElements>
    <a:clrScheme name="WSIB">
      <a:dk1>
        <a:srgbClr val="404040"/>
      </a:dk1>
      <a:lt1>
        <a:srgbClr val="FFFFFF"/>
      </a:lt1>
      <a:dk2>
        <a:srgbClr val="00A851"/>
      </a:dk2>
      <a:lt2>
        <a:srgbClr val="FFFFFF"/>
      </a:lt2>
      <a:accent1>
        <a:srgbClr val="7AB800"/>
      </a:accent1>
      <a:accent2>
        <a:srgbClr val="003359"/>
      </a:accent2>
      <a:accent3>
        <a:srgbClr val="3FCFD5"/>
      </a:accent3>
      <a:accent4>
        <a:srgbClr val="FFCC40"/>
      </a:accent4>
      <a:accent5>
        <a:srgbClr val="FF7900"/>
      </a:accent5>
      <a:accent6>
        <a:srgbClr val="F04E53"/>
      </a:accent6>
      <a:hlink>
        <a:srgbClr val="0098DB"/>
      </a:hlink>
      <a:folHlink>
        <a:srgbClr val="646464"/>
      </a:folHlink>
    </a:clrScheme>
    <a:fontScheme name="WSIB">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WSIB">
      <a:fillStyleLst>
        <a:solidFill>
          <a:schemeClr val="phClr"/>
        </a:solidFill>
        <a:solidFill>
          <a:schemeClr val="phClr"/>
        </a:solidFill>
        <a:solidFill>
          <a:schemeClr val="phClr"/>
        </a:solidFill>
      </a:fillStyleLst>
      <a:lnStyleLst>
        <a:ln w="6350"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accent2"/>
        </a:solidFill>
        <a:blipFill rotWithShape="1">
          <a:blip xmlns:r="http://schemas.openxmlformats.org/officeDocument/2006/relationships"/>
          <a:stretch/>
        </a:blipFill>
      </a:bgFillStyleLst>
    </a:fmtScheme>
  </a:themeElements>
  <a:objectDefaults/>
  <a:extraClrSchemeLst/>
  <a:extLst>
    <a:ext uri="{05A4C25C-085E-4340-85A3-A5531E510DB2}">
      <thm15:themeFamily xmlns:thm15="http://schemas.microsoft.com/office/thememl/2012/main" name="wsib_Extras" id="{BD2E7943-2B2B-4089-A073-580D9A8C7127}" vid="{7644255F-592E-4BF9-8785-82D21AF3B6F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7556A0F23AE2345B2A546681F1C348E" ma:contentTypeVersion="15" ma:contentTypeDescription="Create a new document." ma:contentTypeScope="" ma:versionID="1e8b3bba20a6df3f7c03af45460fbc95">
  <xsd:schema xmlns:xsd="http://www.w3.org/2001/XMLSchema" xmlns:xs="http://www.w3.org/2001/XMLSchema" xmlns:p="http://schemas.microsoft.com/office/2006/metadata/properties" xmlns:ns2="4226fd19-eb7f-4a32-bd22-32b48c146978" xmlns:ns3="99cc5d1a-102c-4ce7-9ec7-ba6ec7cdf68a" targetNamespace="http://schemas.microsoft.com/office/2006/metadata/properties" ma:root="true" ma:fieldsID="ca8367ae079f2deb95dbf39c18aeb61c" ns2:_="" ns3:_="">
    <xsd:import namespace="4226fd19-eb7f-4a32-bd22-32b48c146978"/>
    <xsd:import namespace="99cc5d1a-102c-4ce7-9ec7-ba6ec7cdf68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226fd19-eb7f-4a32-bd22-32b48c14697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66f088ed-6189-44e0-a7b5-8762ea206031"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9cc5d1a-102c-4ce7-9ec7-ba6ec7cdf68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d440111a-6e35-4134-a52e-8c59a763d6a4}" ma:internalName="TaxCatchAll" ma:showField="CatchAllData" ma:web="99cc5d1a-102c-4ce7-9ec7-ba6ec7cdf68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4226fd19-eb7f-4a32-bd22-32b48c146978">
      <Terms xmlns="http://schemas.microsoft.com/office/infopath/2007/PartnerControls"/>
    </lcf76f155ced4ddcb4097134ff3c332f>
    <TaxCatchAll xmlns="99cc5d1a-102c-4ce7-9ec7-ba6ec7cdf68a"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A0E7EB6-ABC4-46C2-89A8-C2F7E9D4AF1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226fd19-eb7f-4a32-bd22-32b48c146978"/>
    <ds:schemaRef ds:uri="99cc5d1a-102c-4ce7-9ec7-ba6ec7cdf6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52E0C54-1372-4AE6-BC00-A330986E8F01}">
  <ds:schemaRefs>
    <ds:schemaRef ds:uri="http://www.w3.org/XML/1998/namespace"/>
    <ds:schemaRef ds:uri="http://purl.org/dc/elements/1.1/"/>
    <ds:schemaRef ds:uri="http://purl.org/dc/terms/"/>
    <ds:schemaRef ds:uri="4226fd19-eb7f-4a32-bd22-32b48c146978"/>
    <ds:schemaRef ds:uri="http://schemas.microsoft.com/office/2006/documentManagement/types"/>
    <ds:schemaRef ds:uri="http://schemas.openxmlformats.org/package/2006/metadata/core-properties"/>
    <ds:schemaRef ds:uri="99cc5d1a-102c-4ce7-9ec7-ba6ec7cdf68a"/>
    <ds:schemaRef ds:uri="http://schemas.microsoft.com/office/infopath/2007/PartnerControls"/>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9DDFFA5A-0E37-4169-9F9E-1B38F4EBD90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wsib_Extras</Template>
  <TotalTime>9378</TotalTime>
  <Words>870</Words>
  <Application>Microsoft Office PowerPoint</Application>
  <PresentationFormat>Custom</PresentationFormat>
  <Paragraphs>70</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Lucida Grande</vt:lpstr>
      <vt:lpstr>wsib_Extras</vt:lpstr>
      <vt:lpstr>LOE Remediation</vt:lpstr>
      <vt:lpstr>Background</vt:lpstr>
      <vt:lpstr>The Scope of the Remediation</vt:lpstr>
      <vt:lpstr>Next Steps</vt:lpstr>
      <vt:lpstr>Questions?</vt:lpstr>
    </vt:vector>
  </TitlesOfParts>
  <Company>Workplace Safety Insurance Board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LOE Remediation Update</dc:title>
  <dc:creator>Jason Lainson</dc:creator>
  <cp:lastModifiedBy>Laura Russell</cp:lastModifiedBy>
  <cp:revision>73</cp:revision>
  <cp:lastPrinted>2023-09-08T21:00:18Z</cp:lastPrinted>
  <dcterms:created xsi:type="dcterms:W3CDTF">2023-08-08T12:21:38Z</dcterms:created>
  <dcterms:modified xsi:type="dcterms:W3CDTF">2023-09-08T21:01:48Z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0x010100D7556A0F23AE2345B2A546681F1C348E</vt:lpwstr>
  </property>
  <property fmtid="{D5CDD505-2E9C-101B-9397-08002B2CF9AE}" pid="3" name="MediaServiceImageTags">
    <vt:lpwstr/>
  </property>
</Properties>
</file>